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75" r:id="rId3"/>
    <p:sldId id="276" r:id="rId4"/>
    <p:sldId id="277" r:id="rId5"/>
    <p:sldId id="279" r:id="rId6"/>
    <p:sldId id="278" r:id="rId7"/>
    <p:sldId id="280" r:id="rId8"/>
    <p:sldId id="281" r:id="rId9"/>
    <p:sldId id="282" r:id="rId10"/>
    <p:sldId id="283" r:id="rId11"/>
    <p:sldId id="284" r:id="rId12"/>
    <p:sldId id="270" r:id="rId13"/>
    <p:sldId id="272" r:id="rId14"/>
    <p:sldId id="273" r:id="rId15"/>
    <p:sldId id="271" r:id="rId16"/>
    <p:sldId id="274" r:id="rId17"/>
    <p:sldId id="285" r:id="rId18"/>
    <p:sldId id="257" r:id="rId19"/>
    <p:sldId id="265" r:id="rId20"/>
    <p:sldId id="262" r:id="rId21"/>
    <p:sldId id="258" r:id="rId22"/>
    <p:sldId id="267" r:id="rId23"/>
    <p:sldId id="261" r:id="rId24"/>
    <p:sldId id="259" r:id="rId25"/>
    <p:sldId id="269" r:id="rId26"/>
    <p:sldId id="260" r:id="rId27"/>
    <p:sldId id="263"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lavia Burgio" initials="FB" lastIdx="1" clrIdx="0">
    <p:extLst>
      <p:ext uri="{19B8F6BF-5375-455C-9EA6-DF929625EA0E}">
        <p15:presenceInfo xmlns:p15="http://schemas.microsoft.com/office/powerpoint/2012/main" userId="0656b7a2cc538b36"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4401"/>
    <a:srgbClr val="D2491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434" autoAdjust="0"/>
  </p:normalViewPr>
  <p:slideViewPr>
    <p:cSldViewPr snapToGrid="0">
      <p:cViewPr>
        <p:scale>
          <a:sx n="50" d="100"/>
          <a:sy n="50" d="100"/>
        </p:scale>
        <p:origin x="1910" y="936"/>
      </p:cViewPr>
      <p:guideLst>
        <p:guide orient="horz" pos="2160"/>
        <p:guide pos="3840"/>
      </p:guideLst>
    </p:cSldViewPr>
  </p:slideViewPr>
  <p:outlineViewPr>
    <p:cViewPr>
      <p:scale>
        <a:sx n="33" d="100"/>
        <a:sy n="33" d="100"/>
      </p:scale>
      <p:origin x="0" y="-34092"/>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LAVIA CARMELINDA BURGIO" userId="9694b616-284e-4545-b111-f11e67e473dc" providerId="ADAL" clId="{587EF53A-4AF3-454A-B768-CAA2D9CBDD91}"/>
    <pc:docChg chg="custSel addSld delSld modSld">
      <pc:chgData name="FLAVIA CARMELINDA BURGIO" userId="9694b616-284e-4545-b111-f11e67e473dc" providerId="ADAL" clId="{587EF53A-4AF3-454A-B768-CAA2D9CBDD91}" dt="2026-09-06T16:27:32.379" v="29" actId="2696"/>
      <pc:docMkLst>
        <pc:docMk/>
      </pc:docMkLst>
      <pc:sldChg chg="addSp delSp modSp mod">
        <pc:chgData name="FLAVIA CARMELINDA BURGIO" userId="9694b616-284e-4545-b111-f11e67e473dc" providerId="ADAL" clId="{587EF53A-4AF3-454A-B768-CAA2D9CBDD91}" dt="2026-09-06T16:26:48.095" v="23" actId="732"/>
        <pc:sldMkLst>
          <pc:docMk/>
          <pc:sldMk cId="1937098032" sldId="256"/>
        </pc:sldMkLst>
        <pc:picChg chg="add del mod">
          <ac:chgData name="FLAVIA CARMELINDA BURGIO" userId="9694b616-284e-4545-b111-f11e67e473dc" providerId="ADAL" clId="{587EF53A-4AF3-454A-B768-CAA2D9CBDD91}" dt="2026-09-06T16:24:40.507" v="4" actId="478"/>
          <ac:picMkLst>
            <pc:docMk/>
            <pc:sldMk cId="1937098032" sldId="256"/>
            <ac:picMk id="3" creationId="{9E6AF548-C438-C4BC-792F-72C3A6236CB4}"/>
          </ac:picMkLst>
        </pc:picChg>
        <pc:picChg chg="del">
          <ac:chgData name="FLAVIA CARMELINDA BURGIO" userId="9694b616-284e-4545-b111-f11e67e473dc" providerId="ADAL" clId="{587EF53A-4AF3-454A-B768-CAA2D9CBDD91}" dt="2026-09-06T16:24:04.496" v="0" actId="478"/>
          <ac:picMkLst>
            <pc:docMk/>
            <pc:sldMk cId="1937098032" sldId="256"/>
            <ac:picMk id="4" creationId="{EC2D5E8F-C430-BF4B-8D88-0456A2BBF6C8}"/>
          </ac:picMkLst>
        </pc:picChg>
        <pc:picChg chg="add mod ord modCrop">
          <ac:chgData name="FLAVIA CARMELINDA BURGIO" userId="9694b616-284e-4545-b111-f11e67e473dc" providerId="ADAL" clId="{587EF53A-4AF3-454A-B768-CAA2D9CBDD91}" dt="2026-09-06T16:26:48.095" v="23" actId="732"/>
          <ac:picMkLst>
            <pc:docMk/>
            <pc:sldMk cId="1937098032" sldId="256"/>
            <ac:picMk id="5" creationId="{1E849809-9C8C-E9E8-9A5A-6EA84BE90231}"/>
          </ac:picMkLst>
        </pc:picChg>
      </pc:sldChg>
      <pc:sldChg chg="addSp delSp modSp add del mod">
        <pc:chgData name="FLAVIA CARMELINDA BURGIO" userId="9694b616-284e-4545-b111-f11e67e473dc" providerId="ADAL" clId="{587EF53A-4AF3-454A-B768-CAA2D9CBDD91}" dt="2026-09-06T16:27:32.379" v="29" actId="2696"/>
        <pc:sldMkLst>
          <pc:docMk/>
          <pc:sldMk cId="3092746119" sldId="286"/>
        </pc:sldMkLst>
        <pc:spChg chg="mod">
          <ac:chgData name="FLAVIA CARMELINDA BURGIO" userId="9694b616-284e-4545-b111-f11e67e473dc" providerId="ADAL" clId="{587EF53A-4AF3-454A-B768-CAA2D9CBDD91}" dt="2026-09-06T16:27:04.013" v="26" actId="20577"/>
          <ac:spMkLst>
            <pc:docMk/>
            <pc:sldMk cId="3092746119" sldId="286"/>
            <ac:spMk id="2" creationId="{A77142B2-8A4C-2204-8850-68D2C8F420A9}"/>
          </ac:spMkLst>
        </pc:spChg>
        <pc:picChg chg="add">
          <ac:chgData name="FLAVIA CARMELINDA BURGIO" userId="9694b616-284e-4545-b111-f11e67e473dc" providerId="ADAL" clId="{587EF53A-4AF3-454A-B768-CAA2D9CBDD91}" dt="2026-09-06T16:27:13.273" v="28" actId="22"/>
          <ac:picMkLst>
            <pc:docMk/>
            <pc:sldMk cId="3092746119" sldId="286"/>
            <ac:picMk id="4" creationId="{5A000C04-C9B3-1DFE-507C-A891E9B8764A}"/>
          </ac:picMkLst>
        </pc:picChg>
        <pc:picChg chg="del">
          <ac:chgData name="FLAVIA CARMELINDA BURGIO" userId="9694b616-284e-4545-b111-f11e67e473dc" providerId="ADAL" clId="{587EF53A-4AF3-454A-B768-CAA2D9CBDD91}" dt="2026-09-06T16:27:05.203" v="27" actId="478"/>
          <ac:picMkLst>
            <pc:docMk/>
            <pc:sldMk cId="3092746119" sldId="286"/>
            <ac:picMk id="5" creationId="{802D2903-B750-5385-517B-5CDE232AC478}"/>
          </ac:picMkLst>
        </pc:picChg>
      </pc:sldChg>
    </pc:docChg>
  </pc:docChgLst>
</pc:chgInfo>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78ABE3C1-DBE1-495D-B57B-2849774B866A}" type="datetimeFigureOut">
              <a:rPr lang="en-US" dirty="0"/>
              <a:t>9/6/2026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6D22F896-40B5-4ADD-8801-0D06FADFA095}" type="slidenum">
              <a:rPr lang="en-US" dirty="0"/>
              <a:t>‹N›</a:t>
            </a:fld>
            <a:endParaRPr lang="en-US" dirty="0"/>
          </a:p>
        </p:txBody>
      </p:sp>
    </p:spTree>
  </p:cSld>
  <p:clrMapOvr>
    <a:masterClrMapping/>
  </p:clrMapOvr>
  <p:transition spd="slow">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446C117F-5CCF-4837-BE5F-2B92066CAFAF}" type="datetimeFigureOut">
              <a:rPr lang="en-US" dirty="0"/>
              <a:t>9/6/2026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6D22F896-40B5-4ADD-8801-0D06FADFA095}" type="slidenum">
              <a:rPr lang="en-US" dirty="0"/>
              <a:t>‹N›</a:t>
            </a:fld>
            <a:endParaRPr lang="en-US" dirty="0"/>
          </a:p>
        </p:txBody>
      </p:sp>
    </p:spTree>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84EB90BD-B6CE-46B7-997F-7313B992CCDC}" type="datetimeFigureOut">
              <a:rPr lang="en-US" dirty="0"/>
              <a:t>9/6/2026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6D22F896-40B5-4ADD-8801-0D06FADFA095}" type="slidenum">
              <a:rPr lang="en-US" dirty="0"/>
              <a:t>‹N›</a:t>
            </a:fld>
            <a:endParaRPr lang="en-US" dirty="0"/>
          </a:p>
        </p:txBody>
      </p:sp>
    </p:spTree>
  </p:cSld>
  <p:clrMapOvr>
    <a:masterClrMapping/>
  </p:clrMapOvr>
  <p:transition spd="slow">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it-IT"/>
              <a:t>Fare clic per modificare lo stile del titolo dello schema</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CDB9D11F-B188-461D-B23F-39381795C052}" type="datetimeFigureOut">
              <a:rPr lang="en-US" dirty="0"/>
              <a:t>9/6/2026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‹N›</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cSld>
  <p:clrMapOvr>
    <a:masterClrMapping/>
  </p:clrMapOvr>
  <p:transition spd="slow">
    <p:wip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52E6D8D9-55A2-4063-B0F3-121F44549695}" type="datetimeFigureOut">
              <a:rPr lang="en-US" dirty="0"/>
              <a:t>9/6/2026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‹N›</a:t>
            </a:fld>
            <a:endParaRPr lang="en-US" dirty="0"/>
          </a:p>
        </p:txBody>
      </p:sp>
    </p:spTree>
  </p:cSld>
  <p:clrMapOvr>
    <a:masterClrMapping/>
  </p:clrMapOvr>
  <p:transition spd="slow">
    <p:wip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it-IT"/>
              <a:t>Fare clic per modificare lo stile del titolo dello schema</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3" name="Date Placeholder 2"/>
          <p:cNvSpPr>
            <a:spLocks noGrp="1"/>
          </p:cNvSpPr>
          <p:nvPr>
            <p:ph type="dt" sz="half" idx="10"/>
          </p:nvPr>
        </p:nvSpPr>
        <p:spPr/>
        <p:txBody>
          <a:bodyPr/>
          <a:lstStyle/>
          <a:p>
            <a:fld id="{D4B24536-994D-4021-A283-9F449C0DB509}" type="datetimeFigureOut">
              <a:rPr lang="en-US" dirty="0"/>
              <a:t>9/6/2026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transition spd="slow">
    <p:wip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 immagine">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it-IT"/>
              <a:t>Fare clic per modificare lo stile del titolo dello schema</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3" name="Date Placeholder 2"/>
          <p:cNvSpPr>
            <a:spLocks noGrp="1"/>
          </p:cNvSpPr>
          <p:nvPr>
            <p:ph type="dt" sz="half" idx="10"/>
          </p:nvPr>
        </p:nvSpPr>
        <p:spPr/>
        <p:txBody>
          <a:bodyPr/>
          <a:lstStyle/>
          <a:p>
            <a:fld id="{3CBBBB78-C96F-47B7-AB17-D852CA960AC9}" type="datetimeFigureOut">
              <a:rPr lang="en-US" dirty="0"/>
              <a:t>9/6/2026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transition spd="slow">
    <p:wip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1FA3F48C-C7C6-4055-9F49-3777875E72AE}" type="datetimeFigureOut">
              <a:rPr lang="en-US" dirty="0"/>
              <a:t>9/6/2026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transition spd="slow">
    <p:wip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6178E61D-D431-422C-9764-11DAFE33AB63}" type="datetimeFigureOut">
              <a:rPr lang="en-US" dirty="0"/>
              <a:t>9/6/2026</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D22F896-40B5-4ADD-8801-0D06FADFA095}" type="slidenum">
              <a:rPr lang="en-US" dirty="0"/>
              <a:pPr/>
              <a:t>‹N›</a:t>
            </a:fld>
            <a:endParaRPr lang="en-US" dirty="0"/>
          </a:p>
        </p:txBody>
      </p:sp>
    </p:spTree>
  </p:cSld>
  <p:clrMapOvr>
    <a:masterClrMapping/>
  </p:clrMapOvr>
  <p:transition spd="slow">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12DE42F4-6EEF-4EF7-8ED4-2208F0F89A08}" type="datetimeFigureOut">
              <a:rPr lang="en-US" dirty="0"/>
              <a:t>9/6/2026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transition spd="slow">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30578ACC-22D6-47C1-A373-4FD133E34F3C}" type="datetimeFigureOut">
              <a:rPr lang="en-US" dirty="0"/>
              <a:t>9/6/2026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6D22F896-40B5-4ADD-8801-0D06FADFA095}" type="slidenum">
              <a:rPr lang="en-US" dirty="0"/>
              <a:t>‹N›</a:t>
            </a:fld>
            <a:endParaRPr lang="en-US" dirty="0"/>
          </a:p>
        </p:txBody>
      </p:sp>
    </p:spTree>
  </p:cSld>
  <p:clrMapOvr>
    <a:masterClrMapping/>
  </p:clrMapOvr>
  <p:transition spd="slow">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4E5A6C69-6797-4E8A-BF37-F2C3751466E9}" type="datetimeFigureOut">
              <a:rPr lang="en-US" dirty="0"/>
              <a:t>9/6/2026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680322" y="3030008"/>
            <a:ext cx="4698355" cy="2906179"/>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5594123" y="3030008"/>
            <a:ext cx="4700059" cy="2906179"/>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D82014A1-A632-4878-A0D3-F52BA7563730}" type="datetimeFigureOut">
              <a:rPr lang="en-US" dirty="0"/>
              <a:t>9/6/2026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transition spd="slow">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CE99F462-093F-4566-844B-4C71F2739DA5}" type="datetimeFigureOut">
              <a:rPr lang="en-US" dirty="0"/>
              <a:t>9/6/2026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transition spd="slow">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3D24A7AC-904D-4781-85BA-7D10C17ED021}" type="datetimeFigureOut">
              <a:rPr lang="en-US" dirty="0"/>
              <a:t>9/6/2026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E331444B-B92B-4E27-8C94-BB93EAF5CB18}" type="datetimeFigureOut">
              <a:rPr lang="en-US" dirty="0"/>
              <a:t>9/6/2026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363EFA5E-FA76-400D-B3DC-F0BA90E6D107}" type="datetimeFigureOut">
              <a:rPr lang="en-US" dirty="0"/>
              <a:t>9/6/2026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9D6E9DEC-419B-4CC5-A080-3B06BD5A8291}" type="datetimeFigureOut">
              <a:rPr lang="en-US" dirty="0"/>
              <a:t>9/6/2026</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dirty="0"/>
              <a:pPr/>
              <a:t>‹N›</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ransition spd="slow">
    <p:wipe/>
  </p:transition>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33.jpeg"/></Relationships>
</file>

<file path=ppt/slides/_rels/slide1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39.png"/><Relationship Id="rId1" Type="http://schemas.openxmlformats.org/officeDocument/2006/relationships/slideLayout" Target="../slideLayouts/slideLayout15.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18.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47.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5.jpeg"/><Relationship Id="rId4" Type="http://schemas.openxmlformats.org/officeDocument/2006/relationships/image" Target="../media/image44.jpeg"/></Relationships>
</file>

<file path=ppt/slides/_rels/slide21.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52.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1.png"/><Relationship Id="rId5" Type="http://schemas.openxmlformats.org/officeDocument/2006/relationships/image" Target="../media/image50.jpeg"/><Relationship Id="rId4" Type="http://schemas.openxmlformats.org/officeDocument/2006/relationships/image" Target="../media/image49.jpeg"/></Relationships>
</file>

<file path=ppt/slides/_rels/slide24.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6.png"/><Relationship Id="rId4" Type="http://schemas.openxmlformats.org/officeDocument/2006/relationships/image" Target="../media/image55.jpeg"/></Relationships>
</file>

<file path=ppt/slides/_rels/slide27.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jpeg"/></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jp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pic>
        <p:nvPicPr>
          <p:cNvPr id="5" name="Immagine 4" descr="Frida Kahlo Through the Lens of NICKOLAS MURAY - CoopFrassati">
            <a:extLst>
              <a:ext uri="{FF2B5EF4-FFF2-40B4-BE49-F238E27FC236}">
                <a16:creationId xmlns:a16="http://schemas.microsoft.com/office/drawing/2014/main" id="{1E849809-9C8C-E9E8-9A5A-6EA84BE90231}"/>
              </a:ext>
            </a:extLst>
          </p:cNvPr>
          <p:cNvPicPr>
            <a:picLocks noChangeAspect="1"/>
          </p:cNvPicPr>
          <p:nvPr/>
        </p:nvPicPr>
        <p:blipFill>
          <a:blip r:embed="rId2"/>
          <a:srcRect l="999" t="-1" b="44328"/>
          <a:stretch>
            <a:fillRect/>
          </a:stretch>
        </p:blipFill>
        <p:spPr>
          <a:xfrm>
            <a:off x="3176" y="2"/>
            <a:ext cx="12188824" cy="6857998"/>
          </a:xfrm>
          <a:prstGeom prst="rect">
            <a:avLst/>
          </a:prstGeom>
        </p:spPr>
      </p:pic>
      <p:sp>
        <p:nvSpPr>
          <p:cNvPr id="9" name="Rectangle 8">
            <a:extLst>
              <a:ext uri="{FF2B5EF4-FFF2-40B4-BE49-F238E27FC236}">
                <a16:creationId xmlns:a16="http://schemas.microsoft.com/office/drawing/2014/main" id="{41704883-D088-4683-A1FD-AEE53B3361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4249541"/>
            <a:ext cx="8968085" cy="1660332"/>
          </a:xfrm>
          <a:prstGeom prst="rect">
            <a:avLst/>
          </a:prstGeom>
          <a:solidFill>
            <a:schemeClr val="bg1">
              <a:lumMod val="95000"/>
              <a:lumOff val="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sp>
        <p:nvSpPr>
          <p:cNvPr id="2" name="Titolo 1">
            <a:extLst>
              <a:ext uri="{FF2B5EF4-FFF2-40B4-BE49-F238E27FC236}">
                <a16:creationId xmlns:a16="http://schemas.microsoft.com/office/drawing/2014/main" id="{F63CCB43-E713-5543-AEA3-3AF551384481}"/>
              </a:ext>
            </a:extLst>
          </p:cNvPr>
          <p:cNvSpPr>
            <a:spLocks noGrp="1"/>
          </p:cNvSpPr>
          <p:nvPr>
            <p:ph type="ctrTitle"/>
          </p:nvPr>
        </p:nvSpPr>
        <p:spPr>
          <a:xfrm>
            <a:off x="834607" y="4249541"/>
            <a:ext cx="8133478" cy="1443148"/>
          </a:xfrm>
        </p:spPr>
        <p:txBody>
          <a:bodyPr/>
          <a:lstStyle/>
          <a:p>
            <a:r>
              <a:rPr lang="en-GB" sz="4800" dirty="0"/>
              <a:t>El </a:t>
            </a:r>
            <a:r>
              <a:rPr lang="en-GB" sz="4800" dirty="0" err="1"/>
              <a:t>movimiento</a:t>
            </a:r>
            <a:r>
              <a:rPr lang="en-GB" sz="4800" dirty="0"/>
              <a:t> </a:t>
            </a:r>
            <a:r>
              <a:rPr lang="en-GB" sz="4800" dirty="0" err="1"/>
              <a:t>vanguardista</a:t>
            </a:r>
            <a:r>
              <a:rPr lang="en-GB" sz="4800" dirty="0"/>
              <a:t> del </a:t>
            </a:r>
            <a:r>
              <a:rPr lang="en-GB" sz="4800" dirty="0" err="1"/>
              <a:t>surrealismo</a:t>
            </a:r>
            <a:r>
              <a:rPr lang="en-GB" sz="4800" dirty="0"/>
              <a:t> y Frida Kahlo</a:t>
            </a:r>
            <a:endParaRPr lang="it-IT" sz="4800" dirty="0"/>
          </a:p>
        </p:txBody>
      </p:sp>
      <p:sp>
        <p:nvSpPr>
          <p:cNvPr id="11" name="Rectangle 10">
            <a:extLst>
              <a:ext uri="{FF2B5EF4-FFF2-40B4-BE49-F238E27FC236}">
                <a16:creationId xmlns:a16="http://schemas.microsoft.com/office/drawing/2014/main" id="{A9C04EC1-26B9-40BD-84A6-B2C0A913D0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11715" y="4249541"/>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sp>
        <p:nvSpPr>
          <p:cNvPr id="13" name="Rectangle 12">
            <a:extLst>
              <a:ext uri="{FF2B5EF4-FFF2-40B4-BE49-F238E27FC236}">
                <a16:creationId xmlns:a16="http://schemas.microsoft.com/office/drawing/2014/main" id="{9BAB74E2-5A82-47FD-BBB4-BFD47779FF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902314"/>
            <a:ext cx="8968085" cy="275942"/>
          </a:xfrm>
          <a:prstGeom prst="rect">
            <a:avLst/>
          </a:prstGeom>
          <a:blipFill>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9C4FFB60-A034-4994-8F55-E38D4F31C8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11715" y="5902314"/>
            <a:ext cx="3080285" cy="275942"/>
          </a:xfrm>
          <a:prstGeom prst="rect">
            <a:avLst/>
          </a:prstGeom>
          <a:blipFill>
            <a:blip r:embed="rId4"/>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3709803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BEBA8EAE-BF5A-486C-A8C5-ECC9F3942E4B}">
                <a14:imgProps xmlns:a14="http://schemas.microsoft.com/office/drawing/2010/main">
                  <a14:imgLayer r:embed="rId3">
                    <a14:imgEffect>
                      <a14:artisticBlur/>
                    </a14:imgEffect>
                  </a14:imgLayer>
                </a14:imgProps>
              </a:ext>
            </a:extLst>
          </a:blip>
          <a:srcRect/>
          <a:stretch>
            <a:fillRect t="-16000" b="-16000"/>
          </a:stretch>
        </a:blip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a:xfrm>
            <a:off x="4215092" y="2214043"/>
            <a:ext cx="7494688" cy="3558960"/>
          </a:xfrm>
        </p:spPr>
        <p:txBody>
          <a:bodyPr>
            <a:noAutofit/>
          </a:bodyPr>
          <a:lstStyle/>
          <a:p>
            <a:pPr marL="0" indent="0" algn="just">
              <a:buNone/>
            </a:pPr>
            <a:r>
              <a:rPr lang="es-ES" sz="1600" dirty="0"/>
              <a:t>Una tematica que podemos encontrar facilmente en las obras es la rebelión que se presentó contra la sociedad del tiempo. Para los surrealistas acceder al subconsciente significaba mostrar pensamientos y deseos indecorosos, plasmar imágenes chocantes para exponer la depravación del ser humano, para rebelarse contra la sociedad burguesa.</a:t>
            </a:r>
          </a:p>
          <a:p>
            <a:pPr marL="0" indent="0" algn="just">
              <a:buNone/>
            </a:pPr>
            <a:r>
              <a:rPr lang="es-ES" sz="1600" dirty="0"/>
              <a:t>La llegada del surrealismo a España trajo consecuencias radicalas, funciona como trama de unión entre los artistas, sean pintores o escritores. </a:t>
            </a:r>
          </a:p>
          <a:p>
            <a:pPr marL="0" indent="0" algn="just">
              <a:buNone/>
            </a:pPr>
            <a:r>
              <a:rPr lang="es-ES" sz="1600" dirty="0"/>
              <a:t>La lista de artistas surrealistas es muy larga, tenemos que citar: </a:t>
            </a:r>
          </a:p>
          <a:p>
            <a:pPr algn="just"/>
            <a:r>
              <a:rPr lang="es-ES" sz="1600" dirty="0"/>
              <a:t>André Bretón escritor y poeta francés, fundador del surrealismo.</a:t>
            </a:r>
          </a:p>
          <a:p>
            <a:pPr algn="just"/>
            <a:r>
              <a:rPr lang="es-ES" sz="1600" dirty="0"/>
              <a:t>Frida Kahlo (1907-1954). Pintora mexicana de obra autorreferencial y feminista.</a:t>
            </a:r>
          </a:p>
          <a:p>
            <a:pPr algn="just"/>
            <a:r>
              <a:rPr lang="es-ES" sz="1600" dirty="0"/>
              <a:t>René Magritte Pintor belga Pero son muchos los artistas españoles que trabajan en el ámbito del surrealismo, fuera o dentro de España. </a:t>
            </a:r>
          </a:p>
          <a:p>
            <a:pPr algn="just"/>
            <a:r>
              <a:rPr lang="es-ES" sz="1600" dirty="0"/>
              <a:t>Uno de los maximos representantes de Surrealismo es Joan Mirò. Pintor, escultor y ceramista, renovó el arte inventando un estilo basado en los colores basicos y las formas fantasticas que evocan escenas oniricas. </a:t>
            </a:r>
            <a:endParaRPr lang="it-IT" sz="1600" dirty="0"/>
          </a:p>
        </p:txBody>
      </p:sp>
      <p:pic>
        <p:nvPicPr>
          <p:cNvPr id="5" name="Immagine 4"/>
          <p:cNvPicPr>
            <a:picLocks noChangeAspect="1"/>
          </p:cNvPicPr>
          <p:nvPr/>
        </p:nvPicPr>
        <p:blipFill>
          <a:blip r:embed="rId4"/>
          <a:stretch>
            <a:fillRect/>
          </a:stretch>
        </p:blipFill>
        <p:spPr>
          <a:xfrm>
            <a:off x="536244" y="2686902"/>
            <a:ext cx="3359055" cy="335905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936796197"/>
      </p:ext>
    </p:extLst>
  </p:cSld>
  <p:clrMapOvr>
    <a:masterClrMapping/>
  </p:clrMapOvr>
  <p:transition spd="slow">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a:xfrm>
            <a:off x="3259751" y="2408218"/>
            <a:ext cx="8258960" cy="1019972"/>
          </a:xfrm>
        </p:spPr>
        <p:txBody>
          <a:bodyPr>
            <a:normAutofit/>
          </a:bodyPr>
          <a:lstStyle/>
          <a:p>
            <a:pPr marL="0" indent="0" algn="just">
              <a:buNone/>
            </a:pPr>
            <a:r>
              <a:rPr lang="es-ES" sz="1600" dirty="0"/>
              <a:t>Finalmente tenemos que citar la figura de Salvador Dalí que es sin duda la mas famosa entre todos los artistas surrealistas espanoles. Tuvo su exito gracias a sus obras alucinatorias, que el mismo describió como "fotografias pintadas de sueños”. </a:t>
            </a:r>
          </a:p>
        </p:txBody>
      </p:sp>
      <p:pic>
        <p:nvPicPr>
          <p:cNvPr id="4" name="Immagin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89231" y="3288040"/>
            <a:ext cx="4068064" cy="3043815"/>
          </a:xfrm>
          <a:prstGeom prst="rect">
            <a:avLst/>
          </a:prstGeom>
          <a:ln>
            <a:noFill/>
          </a:ln>
          <a:effectLst>
            <a:outerShdw blurRad="292100" dist="139700" dir="2700000" algn="tl" rotWithShape="0">
              <a:srgbClr val="333333">
                <a:alpha val="65000"/>
              </a:srgbClr>
            </a:outerShdw>
          </a:effectLst>
        </p:spPr>
      </p:pic>
      <p:pic>
        <p:nvPicPr>
          <p:cNvPr id="5" name="Immagine 4"/>
          <p:cNvPicPr>
            <a:picLocks noChangeAspect="1"/>
          </p:cNvPicPr>
          <p:nvPr/>
        </p:nvPicPr>
        <p:blipFill>
          <a:blip r:embed="rId3"/>
          <a:stretch>
            <a:fillRect/>
          </a:stretch>
        </p:blipFill>
        <p:spPr>
          <a:xfrm>
            <a:off x="680321" y="2336873"/>
            <a:ext cx="2453433" cy="3480047"/>
          </a:xfrm>
          <a:prstGeom prst="rect">
            <a:avLst/>
          </a:prstGeom>
          <a:ln>
            <a:noFill/>
          </a:ln>
          <a:effectLst>
            <a:outerShdw blurRad="292100" dist="139700" dir="2700000" algn="tl" rotWithShape="0">
              <a:srgbClr val="333333">
                <a:alpha val="65000"/>
              </a:srgbClr>
            </a:outerShdw>
          </a:effectLst>
        </p:spPr>
      </p:pic>
      <p:sp>
        <p:nvSpPr>
          <p:cNvPr id="6" name="CasellaDiTesto 5"/>
          <p:cNvSpPr txBox="1"/>
          <p:nvPr/>
        </p:nvSpPr>
        <p:spPr>
          <a:xfrm>
            <a:off x="3259751" y="3329382"/>
            <a:ext cx="3796142" cy="2339102"/>
          </a:xfrm>
          <a:prstGeom prst="rect">
            <a:avLst/>
          </a:prstGeom>
          <a:noFill/>
        </p:spPr>
        <p:txBody>
          <a:bodyPr wrap="square" rtlCol="0">
            <a:spAutoFit/>
          </a:bodyPr>
          <a:lstStyle/>
          <a:p>
            <a:pPr algn="just"/>
            <a:r>
              <a:rPr lang="es-ES" sz="1600" dirty="0"/>
              <a:t>Sus imágenes son alucinaciones ricas en simbolos y se caracterizan por un estilo plastico. Entre las obras mas famosas tenemos que citar las celebres pinturas: “La persistencia de la memoria” (conocida como 'los relojes blandos’)(1931); “Galatea de las esferas” (1952).</a:t>
            </a:r>
            <a:endParaRPr lang="it-IT" sz="1600" dirty="0"/>
          </a:p>
          <a:p>
            <a:endParaRPr lang="it-IT" dirty="0"/>
          </a:p>
        </p:txBody>
      </p:sp>
    </p:spTree>
    <p:extLst>
      <p:ext uri="{BB962C8B-B14F-4D97-AF65-F5344CB8AC3E}">
        <p14:creationId xmlns:p14="http://schemas.microsoft.com/office/powerpoint/2010/main" val="73094020"/>
      </p:ext>
    </p:extLst>
  </p:cSld>
  <p:clrMapOvr>
    <a:masterClrMapping/>
  </p:clrMapOvr>
  <p:transition spd="slow">
    <p:wipe/>
  </p:transition>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BEBA8EAE-BF5A-486C-A8C5-ECC9F3942E4B}">
                <a14:imgProps xmlns:a14="http://schemas.microsoft.com/office/drawing/2010/main">
                  <a14:imgLayer r:embed="rId3">
                    <a14:imgEffect>
                      <a14:artisticBlur/>
                    </a14:imgEffect>
                  </a14:imgLayer>
                </a14:imgProps>
              </a:ext>
            </a:extLst>
          </a:blip>
          <a:srcRect/>
          <a:stretch>
            <a:fillRect l="-1000" r="-1000"/>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8C48C78-86F3-2B43-A38E-CC94D051A687}"/>
              </a:ext>
            </a:extLst>
          </p:cNvPr>
          <p:cNvSpPr>
            <a:spLocks noGrp="1"/>
          </p:cNvSpPr>
          <p:nvPr>
            <p:ph type="title"/>
          </p:nvPr>
        </p:nvSpPr>
        <p:spPr/>
        <p:txBody>
          <a:bodyPr/>
          <a:lstStyle/>
          <a:p>
            <a:r>
              <a:rPr lang="es-ES" dirty="0"/>
              <a:t>Biografía </a:t>
            </a:r>
            <a:endParaRPr lang="it-IT" dirty="0"/>
          </a:p>
        </p:txBody>
      </p:sp>
      <p:sp>
        <p:nvSpPr>
          <p:cNvPr id="3" name="Segnaposto contenuto 2">
            <a:extLst>
              <a:ext uri="{FF2B5EF4-FFF2-40B4-BE49-F238E27FC236}">
                <a16:creationId xmlns:a16="http://schemas.microsoft.com/office/drawing/2014/main" id="{8647CB22-53AA-7847-B57B-47F1AAA1AAF6}"/>
              </a:ext>
            </a:extLst>
          </p:cNvPr>
          <p:cNvSpPr>
            <a:spLocks noGrp="1"/>
          </p:cNvSpPr>
          <p:nvPr>
            <p:ph idx="1"/>
          </p:nvPr>
        </p:nvSpPr>
        <p:spPr>
          <a:xfrm>
            <a:off x="3757996" y="2336872"/>
            <a:ext cx="6723486" cy="3599316"/>
          </a:xfrm>
        </p:spPr>
        <p:txBody>
          <a:bodyPr>
            <a:normAutofit lnSpcReduction="10000"/>
          </a:bodyPr>
          <a:lstStyle/>
          <a:p>
            <a:pPr marL="0" indent="0" algn="just">
              <a:buNone/>
            </a:pPr>
            <a:r>
              <a:rPr lang="es-ES" sz="1600" dirty="0">
                <a:effectLst/>
                <a:ea typeface="Times New Roman" panose="02020603050405020304" pitchFamily="18" charset="0"/>
              </a:rPr>
              <a:t>Magdalena del Carmen Frida nació en la célebre Casa Azul de Coyoacán, Ciudad de México, en 1907. Su padre, Guilermo Kahlo, había emigrado a México desde Alemania en 1890, su madre, Matilde Calderón, era una mexicana adinerada de ascendencia española y amirinde. </a:t>
            </a:r>
            <a:endParaRPr lang="es-ES" sz="1600" dirty="0">
              <a:ea typeface="Times New Roman" panose="02020603050405020304" pitchFamily="18" charset="0"/>
            </a:endParaRPr>
          </a:p>
          <a:p>
            <a:pPr marL="0" indent="0" algn="just">
              <a:buNone/>
            </a:pPr>
            <a:r>
              <a:rPr lang="es-ES" sz="1600" dirty="0">
                <a:effectLst/>
                <a:ea typeface="Times New Roman" panose="02020603050405020304" pitchFamily="18" charset="0"/>
              </a:rPr>
              <a:t>Frida desde niña siempre ha tenido un instinto rebelde, por ejemplo, le gustaba decir que nació en 1910 (en lugar de 1907) porque se sentía profundamente ‘hija’ de la revolución mexicana.</a:t>
            </a:r>
          </a:p>
          <a:p>
            <a:pPr marL="0" indent="0" algn="just">
              <a:buNone/>
            </a:pPr>
            <a:r>
              <a:rPr lang="es-ES" sz="1600" dirty="0">
                <a:effectLst/>
                <a:ea typeface="Times New Roman" panose="02020603050405020304" pitchFamily="18" charset="0"/>
              </a:rPr>
              <a:t> En 1913 a la edad de seis años, Frida enferma de poliomelitis y se ve obligada a guardar cama durante 13 meses; esto sería el primer contacto con la enfermedad.</a:t>
            </a:r>
          </a:p>
          <a:p>
            <a:pPr marL="0" indent="0" algn="just">
              <a:buNone/>
            </a:pPr>
            <a:r>
              <a:rPr lang="es-ES" sz="1600" dirty="0">
                <a:ea typeface="Times New Roman" panose="02020603050405020304" pitchFamily="18" charset="0"/>
              </a:rPr>
              <a:t>Desde </a:t>
            </a:r>
            <a:r>
              <a:rPr lang="es-ES" sz="1600" dirty="0">
                <a:effectLst/>
                <a:ea typeface="Times New Roman" panose="02020603050405020304" pitchFamily="18" charset="0"/>
              </a:rPr>
              <a:t>muy joven y empieza a ayudar a su padre en su trabajo, participa en tareas como el revelado o los retoques, y le asiste en la captura de imágenes: esta colaboración es su primer (y fundamental) contacto con el arte.</a:t>
            </a:r>
            <a:endParaRPr lang="it-IT" sz="1600" dirty="0">
              <a:effectLst/>
              <a:ea typeface="Times New Roman" panose="02020603050405020304" pitchFamily="18" charset="0"/>
            </a:endParaRPr>
          </a:p>
          <a:p>
            <a:pPr marL="0" indent="0">
              <a:buNone/>
            </a:pPr>
            <a:endParaRPr lang="it-IT" sz="1700" dirty="0">
              <a:effectLst/>
              <a:ea typeface="Times New Roman" panose="02020603050405020304" pitchFamily="18" charset="0"/>
            </a:endParaRPr>
          </a:p>
          <a:p>
            <a:endParaRPr lang="es-ES" dirty="0"/>
          </a:p>
        </p:txBody>
      </p:sp>
      <p:pic>
        <p:nvPicPr>
          <p:cNvPr id="9" name="Immagine 8" descr="Pin on Claroscuro">
            <a:extLst>
              <a:ext uri="{FF2B5EF4-FFF2-40B4-BE49-F238E27FC236}">
                <a16:creationId xmlns:a16="http://schemas.microsoft.com/office/drawing/2014/main" id="{AE33D697-C244-4945-BC1D-F6DB187E876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6606" r="728"/>
          <a:stretch/>
        </p:blipFill>
        <p:spPr bwMode="auto">
          <a:xfrm>
            <a:off x="794325" y="2336872"/>
            <a:ext cx="2692907" cy="3598789"/>
          </a:xfrm>
          <a:prstGeom prst="rect">
            <a:avLst/>
          </a:prstGeom>
          <a:noFill/>
          <a:ln>
            <a:noFill/>
          </a:ln>
          <a:effectLst>
            <a:outerShdw blurRad="76200" dist="63500" dir="5040000" algn="tl" rotWithShape="0">
              <a:srgbClr val="000000">
                <a:alpha val="41000"/>
              </a:srgbClr>
            </a:outerShdw>
          </a:effectLst>
        </p:spPr>
      </p:pic>
    </p:spTree>
    <p:extLst>
      <p:ext uri="{BB962C8B-B14F-4D97-AF65-F5344CB8AC3E}">
        <p14:creationId xmlns:p14="http://schemas.microsoft.com/office/powerpoint/2010/main" val="2031399921"/>
      </p:ext>
    </p:extLst>
  </p:cSld>
  <p:clrMapOvr>
    <a:masterClrMapping/>
  </p:clrMapOvr>
  <p:transition spd="slow">
    <p:wipe/>
  </p:transition>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7A865E47-4365-4F21-B8EA-13B2C12BCB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176" y="0"/>
            <a:ext cx="12192000" cy="6858001"/>
            <a:chOff x="-3176" y="0"/>
            <a:chExt cx="12192000" cy="6858001"/>
          </a:xfrm>
        </p:grpSpPr>
        <p:sp useBgFill="1">
          <p:nvSpPr>
            <p:cNvPr id="23" name="Rectangle 22">
              <a:extLst>
                <a:ext uri="{FF2B5EF4-FFF2-40B4-BE49-F238E27FC236}">
                  <a16:creationId xmlns:a16="http://schemas.microsoft.com/office/drawing/2014/main" id="{0CE24988-BB27-40E5-A961-9FA7ED0DB9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8882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a:extLst>
                <a:ext uri="{FF2B5EF4-FFF2-40B4-BE49-F238E27FC236}">
                  <a16:creationId xmlns:a16="http://schemas.microsoft.com/office/drawing/2014/main" id="{80BDE80E-ADE0-4E16-8F80-306A15F4D3FB}"/>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3176" y="0"/>
              <a:ext cx="12192000" cy="6858000"/>
            </a:xfrm>
            <a:prstGeom prst="rect">
              <a:avLst/>
            </a:prstGeom>
          </p:spPr>
        </p:pic>
      </p:grpSp>
      <p:sp>
        <p:nvSpPr>
          <p:cNvPr id="8" name="Content Placeholder 7">
            <a:extLst>
              <a:ext uri="{FF2B5EF4-FFF2-40B4-BE49-F238E27FC236}">
                <a16:creationId xmlns:a16="http://schemas.microsoft.com/office/drawing/2014/main" id="{3C95B02C-1ACF-5E2C-72CB-F099AF85182B}"/>
              </a:ext>
            </a:extLst>
          </p:cNvPr>
          <p:cNvSpPr>
            <a:spLocks noGrp="1"/>
          </p:cNvSpPr>
          <p:nvPr>
            <p:ph idx="1"/>
          </p:nvPr>
        </p:nvSpPr>
        <p:spPr>
          <a:xfrm>
            <a:off x="680321" y="2202592"/>
            <a:ext cx="8048478" cy="1514122"/>
          </a:xfrm>
        </p:spPr>
        <p:txBody>
          <a:bodyPr>
            <a:normAutofit/>
          </a:bodyPr>
          <a:lstStyle/>
          <a:p>
            <a:pPr marL="0" indent="0" algn="just">
              <a:buNone/>
            </a:pPr>
            <a:r>
              <a:rPr lang="es-ES" sz="1600" dirty="0">
                <a:effectLst/>
                <a:ea typeface="Times New Roman" panose="02020603050405020304" pitchFamily="18" charset="0"/>
              </a:rPr>
              <a:t>En 1922 Frida Kahlo ingresa en la Escuela Nacional Preparatoria, donde entra en contacto con las ideas más progresistas de la época, aquí participó al grupo de </a:t>
            </a:r>
            <a:r>
              <a:rPr lang="es-ES" sz="1600" i="1" dirty="0">
                <a:effectLst/>
                <a:ea typeface="Times New Roman" panose="02020603050405020304" pitchFamily="18" charset="0"/>
              </a:rPr>
              <a:t>´Los Cachuchas´</a:t>
            </a:r>
            <a:r>
              <a:rPr lang="es-ES" sz="1600" dirty="0">
                <a:effectLst/>
                <a:ea typeface="Times New Roman" panose="02020603050405020304" pitchFamily="18" charset="0"/>
              </a:rPr>
              <a:t> donde conoció a su primera pareja, Alejandro Gómez Arias.</a:t>
            </a:r>
          </a:p>
        </p:txBody>
      </p:sp>
      <p:sp>
        <p:nvSpPr>
          <p:cNvPr id="26" name="Rectangle 25">
            <a:extLst>
              <a:ext uri="{FF2B5EF4-FFF2-40B4-BE49-F238E27FC236}">
                <a16:creationId xmlns:a16="http://schemas.microsoft.com/office/drawing/2014/main" id="{13BC1C09-8FD1-4619-B317-E9EED5E55D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2" y="609600"/>
            <a:ext cx="6499753"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sp>
        <p:nvSpPr>
          <p:cNvPr id="2" name="Titolo 1">
            <a:extLst>
              <a:ext uri="{FF2B5EF4-FFF2-40B4-BE49-F238E27FC236}">
                <a16:creationId xmlns:a16="http://schemas.microsoft.com/office/drawing/2014/main" id="{97CC1485-165A-F44C-ACE0-4FC931459DC5}"/>
              </a:ext>
            </a:extLst>
          </p:cNvPr>
          <p:cNvSpPr>
            <a:spLocks noGrp="1"/>
          </p:cNvSpPr>
          <p:nvPr>
            <p:ph type="title"/>
          </p:nvPr>
        </p:nvSpPr>
        <p:spPr>
          <a:xfrm>
            <a:off x="680321" y="753228"/>
            <a:ext cx="5041629" cy="1080938"/>
          </a:xfrm>
        </p:spPr>
        <p:txBody>
          <a:bodyPr/>
          <a:lstStyle/>
          <a:p>
            <a:endParaRPr lang="it-IT" dirty="0"/>
          </a:p>
        </p:txBody>
      </p:sp>
      <p:pic>
        <p:nvPicPr>
          <p:cNvPr id="28" name="Picture 27">
            <a:extLst>
              <a:ext uri="{FF2B5EF4-FFF2-40B4-BE49-F238E27FC236}">
                <a16:creationId xmlns:a16="http://schemas.microsoft.com/office/drawing/2014/main" id="{D3143E80-C928-46DB-9299-0BD06348A92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2" y="1970240"/>
            <a:ext cx="6492240" cy="261714"/>
          </a:xfrm>
          <a:prstGeom prst="rect">
            <a:avLst/>
          </a:prstGeom>
        </p:spPr>
      </p:pic>
      <p:pic>
        <p:nvPicPr>
          <p:cNvPr id="3" name="Immagine 2"/>
          <p:cNvPicPr>
            <a:picLocks noChangeAspect="1"/>
          </p:cNvPicPr>
          <p:nvPr/>
        </p:nvPicPr>
        <p:blipFill>
          <a:blip r:embed="rId4"/>
          <a:stretch>
            <a:fillRect/>
          </a:stretch>
        </p:blipFill>
        <p:spPr>
          <a:xfrm>
            <a:off x="1728395" y="4018954"/>
            <a:ext cx="3625957" cy="2465651"/>
          </a:xfrm>
          <a:prstGeom prst="rect">
            <a:avLst/>
          </a:prstGeom>
          <a:ln>
            <a:noFill/>
          </a:ln>
          <a:effectLst>
            <a:outerShdw blurRad="292100" dist="139700" dir="2700000" algn="tl" rotWithShape="0">
              <a:srgbClr val="333333">
                <a:alpha val="65000"/>
              </a:srgbClr>
            </a:outerShdw>
          </a:effectLst>
        </p:spPr>
      </p:pic>
      <p:pic>
        <p:nvPicPr>
          <p:cNvPr id="5" name="Immagine 4"/>
          <p:cNvPicPr>
            <a:picLocks noChangeAspect="1"/>
          </p:cNvPicPr>
          <p:nvPr/>
        </p:nvPicPr>
        <p:blipFill>
          <a:blip r:embed="rId5"/>
          <a:stretch>
            <a:fillRect/>
          </a:stretch>
        </p:blipFill>
        <p:spPr>
          <a:xfrm>
            <a:off x="9129755" y="528542"/>
            <a:ext cx="2353683" cy="3145109"/>
          </a:xfrm>
          <a:prstGeom prst="rect">
            <a:avLst/>
          </a:prstGeom>
          <a:ln>
            <a:noFill/>
          </a:ln>
          <a:effectLst>
            <a:outerShdw blurRad="292100" dist="139700" dir="2700000" algn="tl" rotWithShape="0">
              <a:srgbClr val="333333">
                <a:alpha val="65000"/>
              </a:srgbClr>
            </a:outerShdw>
          </a:effectLst>
        </p:spPr>
      </p:pic>
      <p:pic>
        <p:nvPicPr>
          <p:cNvPr id="6" name="Immagine 5"/>
          <p:cNvPicPr>
            <a:picLocks noChangeAspect="1"/>
          </p:cNvPicPr>
          <p:nvPr/>
        </p:nvPicPr>
        <p:blipFill>
          <a:blip r:embed="rId6"/>
          <a:stretch>
            <a:fillRect/>
          </a:stretch>
        </p:blipFill>
        <p:spPr>
          <a:xfrm>
            <a:off x="5922585" y="4018954"/>
            <a:ext cx="3622871" cy="2493743"/>
          </a:xfrm>
          <a:prstGeom prst="rect">
            <a:avLst/>
          </a:prstGeom>
          <a:ln>
            <a:noFill/>
          </a:ln>
          <a:effectLst>
            <a:outerShdw blurRad="292100" dist="139700" dir="2700000" algn="tl" rotWithShape="0">
              <a:srgbClr val="333333">
                <a:alpha val="65000"/>
              </a:srgbClr>
            </a:outerShdw>
          </a:effectLst>
        </p:spPr>
      </p:pic>
      <p:sp>
        <p:nvSpPr>
          <p:cNvPr id="7" name="CasellaDiTesto 6"/>
          <p:cNvSpPr txBox="1"/>
          <p:nvPr/>
        </p:nvSpPr>
        <p:spPr>
          <a:xfrm>
            <a:off x="672441" y="3014882"/>
            <a:ext cx="8048478" cy="1107996"/>
          </a:xfrm>
          <a:prstGeom prst="rect">
            <a:avLst/>
          </a:prstGeom>
          <a:noFill/>
        </p:spPr>
        <p:txBody>
          <a:bodyPr wrap="square" rtlCol="0">
            <a:spAutoFit/>
          </a:bodyPr>
          <a:lstStyle/>
          <a:p>
            <a:pPr algn="just"/>
            <a:r>
              <a:rPr lang="es-ES" sz="1600" dirty="0">
                <a:ea typeface="Times New Roman" panose="02020603050405020304" pitchFamily="18" charset="0"/>
              </a:rPr>
              <a:t>En 1925 el autobús en el que ambos viajan es arrollado por un tranvía: el accidente ocasiona a Frida múltiples fracturas en todo el cuerpo y agrava considerablemente los problemas ocasionados por la poliomelitis. </a:t>
            </a:r>
            <a:endParaRPr lang="it-IT" sz="1600" dirty="0">
              <a:ea typeface="Times New Roman" panose="02020603050405020304" pitchFamily="18" charset="0"/>
            </a:endParaRPr>
          </a:p>
          <a:p>
            <a:endParaRPr lang="it-IT" dirty="0"/>
          </a:p>
        </p:txBody>
      </p:sp>
    </p:spTree>
    <p:extLst>
      <p:ext uri="{BB962C8B-B14F-4D97-AF65-F5344CB8AC3E}">
        <p14:creationId xmlns:p14="http://schemas.microsoft.com/office/powerpoint/2010/main" val="66548532"/>
      </p:ext>
    </p:extLst>
  </p:cSld>
  <p:clrMapOvr>
    <a:masterClrMapping/>
  </p:clrMapOvr>
  <p:transition spd="slow">
    <p:wipe/>
  </p:transition>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grpSp>
        <p:nvGrpSpPr>
          <p:cNvPr id="33" name="Group 32">
            <a:extLst>
              <a:ext uri="{FF2B5EF4-FFF2-40B4-BE49-F238E27FC236}">
                <a16:creationId xmlns:a16="http://schemas.microsoft.com/office/drawing/2014/main" id="{7765757F-11B2-4B46-A7DB-35AE5DE836F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176" y="0"/>
            <a:ext cx="12192000" cy="6858001"/>
            <a:chOff x="-3176" y="0"/>
            <a:chExt cx="12192000" cy="6858001"/>
          </a:xfrm>
        </p:grpSpPr>
        <p:sp useBgFill="1">
          <p:nvSpPr>
            <p:cNvPr id="34" name="Rectangle 33">
              <a:extLst>
                <a:ext uri="{FF2B5EF4-FFF2-40B4-BE49-F238E27FC236}">
                  <a16:creationId xmlns:a16="http://schemas.microsoft.com/office/drawing/2014/main" id="{1461D6A8-8DB5-4F2B-BB76-482DE74EDD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8882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5" name="Picture 34">
              <a:extLst>
                <a:ext uri="{FF2B5EF4-FFF2-40B4-BE49-F238E27FC236}">
                  <a16:creationId xmlns:a16="http://schemas.microsoft.com/office/drawing/2014/main" id="{E453312A-CCFE-4882-B1B8-36D80B69CB37}"/>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3176" y="0"/>
              <a:ext cx="12192000" cy="6858000"/>
            </a:xfrm>
            <a:prstGeom prst="rect">
              <a:avLst/>
            </a:prstGeom>
          </p:spPr>
        </p:pic>
      </p:grpSp>
      <p:sp>
        <p:nvSpPr>
          <p:cNvPr id="37" name="Rectangle 36">
            <a:extLst>
              <a:ext uri="{FF2B5EF4-FFF2-40B4-BE49-F238E27FC236}">
                <a16:creationId xmlns:a16="http://schemas.microsoft.com/office/drawing/2014/main" id="{42F4BC0E-FC44-4F8D-A286-772EC2E178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2" y="609600"/>
            <a:ext cx="7002377"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sp>
        <p:nvSpPr>
          <p:cNvPr id="2" name="Titolo 1">
            <a:extLst>
              <a:ext uri="{FF2B5EF4-FFF2-40B4-BE49-F238E27FC236}">
                <a16:creationId xmlns:a16="http://schemas.microsoft.com/office/drawing/2014/main" id="{1F666AB4-4626-B044-97C9-36A885F04DB0}"/>
              </a:ext>
            </a:extLst>
          </p:cNvPr>
          <p:cNvSpPr>
            <a:spLocks noGrp="1"/>
          </p:cNvSpPr>
          <p:nvPr>
            <p:ph type="title"/>
          </p:nvPr>
        </p:nvSpPr>
        <p:spPr>
          <a:xfrm>
            <a:off x="680322" y="753228"/>
            <a:ext cx="6106978" cy="1080938"/>
          </a:xfrm>
        </p:spPr>
        <p:txBody>
          <a:bodyPr>
            <a:normAutofit/>
          </a:bodyPr>
          <a:lstStyle/>
          <a:p>
            <a:endParaRPr lang="it-IT" dirty="0"/>
          </a:p>
        </p:txBody>
      </p:sp>
      <p:pic>
        <p:nvPicPr>
          <p:cNvPr id="39" name="Picture 38">
            <a:extLst>
              <a:ext uri="{FF2B5EF4-FFF2-40B4-BE49-F238E27FC236}">
                <a16:creationId xmlns:a16="http://schemas.microsoft.com/office/drawing/2014/main" id="{17BC5674-71CE-4D27-A8CE-35F18664DC3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2" y="1970240"/>
            <a:ext cx="7040880" cy="202738"/>
          </a:xfrm>
          <a:prstGeom prst="rect">
            <a:avLst/>
          </a:prstGeom>
        </p:spPr>
      </p:pic>
      <p:sp>
        <p:nvSpPr>
          <p:cNvPr id="3" name="Segnaposto contenuto 2">
            <a:extLst>
              <a:ext uri="{FF2B5EF4-FFF2-40B4-BE49-F238E27FC236}">
                <a16:creationId xmlns:a16="http://schemas.microsoft.com/office/drawing/2014/main" id="{C01D1A62-BA42-D74C-A03F-E05C1BC43488}"/>
              </a:ext>
            </a:extLst>
          </p:cNvPr>
          <p:cNvSpPr>
            <a:spLocks noGrp="1"/>
          </p:cNvSpPr>
          <p:nvPr>
            <p:ph idx="1"/>
          </p:nvPr>
        </p:nvSpPr>
        <p:spPr>
          <a:xfrm>
            <a:off x="680321" y="2336873"/>
            <a:ext cx="6106979" cy="3599316"/>
          </a:xfrm>
        </p:spPr>
        <p:txBody>
          <a:bodyPr>
            <a:normAutofit/>
          </a:bodyPr>
          <a:lstStyle/>
          <a:p>
            <a:pPr marL="0" indent="0" algn="just">
              <a:buNone/>
            </a:pPr>
            <a:r>
              <a:rPr lang="es-ES" sz="1600" dirty="0">
                <a:effectLst/>
                <a:ea typeface="Times New Roman" panose="02020603050405020304" pitchFamily="18" charset="0"/>
              </a:rPr>
              <a:t>Postrada en la cama, la joven recibe de su padre una caja de pinturas y pinceles. Es el comienzo de una pasión desenfrenada por el arte, que acompañará a la artista durante sus incontables épocas de postración y atenuará psicológicamente sus constantes dolores, que no le abandonarán hasta la muerte. </a:t>
            </a:r>
            <a:endParaRPr lang="it-IT" sz="1600" dirty="0">
              <a:effectLst/>
              <a:ea typeface="Times New Roman" panose="02020603050405020304" pitchFamily="18" charset="0"/>
            </a:endParaRPr>
          </a:p>
          <a:p>
            <a:endParaRPr lang="it-IT" sz="1700" dirty="0"/>
          </a:p>
        </p:txBody>
      </p:sp>
      <p:pic>
        <p:nvPicPr>
          <p:cNvPr id="6" name="Immagine 5" descr="Frida Kahlo: &quot;Dipingo i fiori per non farli morire&quot; - Socialmediaitaly.com">
            <a:extLst>
              <a:ext uri="{FF2B5EF4-FFF2-40B4-BE49-F238E27FC236}">
                <a16:creationId xmlns:a16="http://schemas.microsoft.com/office/drawing/2014/main" id="{5A0BBE3C-E65C-3545-880E-E7CE1DDE18E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8193" r="-1" b="-1"/>
          <a:stretch/>
        </p:blipFill>
        <p:spPr bwMode="auto">
          <a:xfrm>
            <a:off x="7183050" y="610067"/>
            <a:ext cx="4610023" cy="3125822"/>
          </a:xfrm>
          <a:prstGeom prst="rect">
            <a:avLst/>
          </a:prstGeom>
          <a:ln>
            <a:noFill/>
          </a:ln>
          <a:effectLst>
            <a:outerShdw blurRad="292100" dist="139700" dir="2700000" algn="tl" rotWithShape="0">
              <a:srgbClr val="333333">
                <a:alpha val="65000"/>
              </a:srgbClr>
            </a:outerShdw>
          </a:effectLst>
        </p:spPr>
      </p:pic>
      <p:pic>
        <p:nvPicPr>
          <p:cNvPr id="4" name="Immagine 3"/>
          <p:cNvPicPr>
            <a:picLocks noChangeAspect="1"/>
          </p:cNvPicPr>
          <p:nvPr/>
        </p:nvPicPr>
        <p:blipFill>
          <a:blip r:embed="rId5"/>
          <a:stretch>
            <a:fillRect/>
          </a:stretch>
        </p:blipFill>
        <p:spPr>
          <a:xfrm>
            <a:off x="789503" y="3859249"/>
            <a:ext cx="3431089" cy="1936305"/>
          </a:xfrm>
          <a:prstGeom prst="rect">
            <a:avLst/>
          </a:prstGeom>
          <a:ln>
            <a:noFill/>
          </a:ln>
          <a:effectLst>
            <a:outerShdw blurRad="292100" dist="139700" dir="2700000" algn="tl" rotWithShape="0">
              <a:srgbClr val="333333">
                <a:alpha val="65000"/>
              </a:srgbClr>
            </a:outerShdw>
          </a:effectLst>
        </p:spPr>
      </p:pic>
      <p:sp>
        <p:nvSpPr>
          <p:cNvPr id="5" name="CasellaDiTesto 4"/>
          <p:cNvSpPr txBox="1"/>
          <p:nvPr/>
        </p:nvSpPr>
        <p:spPr>
          <a:xfrm>
            <a:off x="4449170" y="4060396"/>
            <a:ext cx="7505454" cy="1354217"/>
          </a:xfrm>
          <a:prstGeom prst="rect">
            <a:avLst/>
          </a:prstGeom>
          <a:noFill/>
        </p:spPr>
        <p:txBody>
          <a:bodyPr wrap="square" rtlCol="0">
            <a:spAutoFit/>
          </a:bodyPr>
          <a:lstStyle/>
          <a:p>
            <a:pPr algn="just"/>
            <a:r>
              <a:rPr lang="es-ES" sz="1600" dirty="0">
                <a:ea typeface="Times New Roman" panose="02020603050405020304" pitchFamily="18" charset="0"/>
              </a:rPr>
              <a:t>La obligada postración de Frida Kahlo le induce a investigar su propia persona, En todos ellos se combinan los colores potentes y primarios, característicos de la cultura plástica y estética de México, con la expresión de sus emociones a través de metáforas visuales.</a:t>
            </a:r>
            <a:endParaRPr lang="it-IT" sz="1600" dirty="0">
              <a:ea typeface="Times New Roman" panose="02020603050405020304" pitchFamily="18" charset="0"/>
            </a:endParaRPr>
          </a:p>
          <a:p>
            <a:endParaRPr lang="it-IT" dirty="0"/>
          </a:p>
        </p:txBody>
      </p:sp>
    </p:spTree>
    <p:extLst>
      <p:ext uri="{BB962C8B-B14F-4D97-AF65-F5344CB8AC3E}">
        <p14:creationId xmlns:p14="http://schemas.microsoft.com/office/powerpoint/2010/main" val="979361538"/>
      </p:ext>
    </p:extLst>
  </p:cSld>
  <p:clrMapOvr>
    <a:masterClrMapping/>
  </p:clrMapOvr>
  <p:transition spd="slow">
    <p:wipe/>
  </p:transition>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96D7D3E-E65B-E34C-A43F-2272DFABAE46}"/>
              </a:ext>
            </a:extLst>
          </p:cNvPr>
          <p:cNvSpPr>
            <a:spLocks noGrp="1"/>
          </p:cNvSpPr>
          <p:nvPr>
            <p:ph type="title"/>
          </p:nvPr>
        </p:nvSpPr>
        <p:spPr>
          <a:xfrm>
            <a:off x="680321" y="753228"/>
            <a:ext cx="9613861" cy="1080938"/>
          </a:xfrm>
        </p:spPr>
        <p:txBody>
          <a:bodyPr/>
          <a:lstStyle/>
          <a:p>
            <a:endParaRPr lang="it-IT" dirty="0"/>
          </a:p>
        </p:txBody>
      </p:sp>
      <p:sp>
        <p:nvSpPr>
          <p:cNvPr id="3" name="Segnaposto contenuto 2">
            <a:extLst>
              <a:ext uri="{FF2B5EF4-FFF2-40B4-BE49-F238E27FC236}">
                <a16:creationId xmlns:a16="http://schemas.microsoft.com/office/drawing/2014/main" id="{04CB6E29-543F-5C4D-9624-4C3CB8F84CFF}"/>
              </a:ext>
            </a:extLst>
          </p:cNvPr>
          <p:cNvSpPr>
            <a:spLocks noGrp="1"/>
          </p:cNvSpPr>
          <p:nvPr>
            <p:ph idx="1"/>
          </p:nvPr>
        </p:nvSpPr>
        <p:spPr>
          <a:xfrm>
            <a:off x="680321" y="2336873"/>
            <a:ext cx="5211977" cy="3599316"/>
          </a:xfrm>
        </p:spPr>
        <p:txBody>
          <a:bodyPr>
            <a:normAutofit/>
          </a:bodyPr>
          <a:lstStyle/>
          <a:p>
            <a:pPr marL="0" indent="0" algn="just">
              <a:buNone/>
            </a:pPr>
            <a:r>
              <a:rPr lang="es-ES" sz="1600" dirty="0">
                <a:effectLst/>
                <a:ea typeface="Times New Roman" panose="02020603050405020304" pitchFamily="18" charset="0"/>
              </a:rPr>
              <a:t>El accidente que destruyó su esqueleto nunca fue un obstáculo para su actividad social y cultural. Frida frecuentó los círculos artísticos y políticos de Ciudad de México; a través de la fotógrafa Tina Modotti entra en contacto con el pintor muralista Diego Rivera, que sería el amor de su vida y con quien mantendría una relación caracterizada por la pasión, el desencanto, los celos y las infidelidades.</a:t>
            </a:r>
          </a:p>
          <a:p>
            <a:pPr marL="0" indent="0" algn="just">
              <a:buNone/>
            </a:pPr>
            <a:r>
              <a:rPr lang="es-ES" sz="1600" dirty="0">
                <a:effectLst/>
                <a:ea typeface="Times New Roman" panose="02020603050405020304" pitchFamily="18" charset="0"/>
              </a:rPr>
              <a:t>La artista retrató a su pareja en distintas ocasiones y escribió sus sentimientos hacia él en su diario. Frases como </a:t>
            </a:r>
            <a:r>
              <a:rPr lang="es-ES" sz="1600" i="1" dirty="0">
                <a:effectLst/>
                <a:ea typeface="Times New Roman" panose="02020603050405020304" pitchFamily="18" charset="0"/>
              </a:rPr>
              <a:t>“Siento que desde nuestro lugar de origen hemos estado juntos, que somos de la misma materia, de las mismas ondas, que llevamos dentro el mismo sentido”.</a:t>
            </a:r>
            <a:endParaRPr lang="it-IT" sz="1600" dirty="0">
              <a:effectLst/>
              <a:ea typeface="Times New Roman" panose="02020603050405020304" pitchFamily="18" charset="0"/>
            </a:endParaRPr>
          </a:p>
        </p:txBody>
      </p:sp>
      <p:pic>
        <p:nvPicPr>
          <p:cNvPr id="6" name="Immagine 5" descr="Frida Kahlo è in asta da Sotheby's con l'ultimo autoritratto da record -  ArtsLife">
            <a:extLst>
              <a:ext uri="{FF2B5EF4-FFF2-40B4-BE49-F238E27FC236}">
                <a16:creationId xmlns:a16="http://schemas.microsoft.com/office/drawing/2014/main" id="{C95DE494-7D2F-364D-B5F6-BA008AA9125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890"/>
          <a:stretch/>
        </p:blipFill>
        <p:spPr bwMode="auto">
          <a:xfrm>
            <a:off x="6317103" y="2336872"/>
            <a:ext cx="2692907" cy="3598789"/>
          </a:xfrm>
          <a:prstGeom prst="rect">
            <a:avLst/>
          </a:prstGeom>
          <a:noFill/>
          <a:ln>
            <a:noFill/>
          </a:ln>
          <a:effectLst>
            <a:outerShdw blurRad="76200" dist="63500" dir="5040000" algn="tl" rotWithShape="0">
              <a:srgbClr val="000000">
                <a:alpha val="41000"/>
              </a:srgbClr>
            </a:outerShdw>
          </a:effectLst>
        </p:spPr>
      </p:pic>
      <p:pic>
        <p:nvPicPr>
          <p:cNvPr id="9" name="Immagine 8" descr="d56a61a9863542dbf3d30c3fa6655773">
            <a:extLst>
              <a:ext uri="{FF2B5EF4-FFF2-40B4-BE49-F238E27FC236}">
                <a16:creationId xmlns:a16="http://schemas.microsoft.com/office/drawing/2014/main" id="{FF321295-0CA3-1545-98CF-3479FC6007B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281"/>
          <a:stretch/>
        </p:blipFill>
        <p:spPr bwMode="auto">
          <a:xfrm>
            <a:off x="9209664" y="2336872"/>
            <a:ext cx="2692907" cy="3598789"/>
          </a:xfrm>
          <a:prstGeom prst="rect">
            <a:avLst/>
          </a:prstGeom>
          <a:noFill/>
          <a:ln>
            <a:noFill/>
          </a:ln>
          <a:effectLst>
            <a:outerShdw blurRad="76200" dist="63500" dir="5040000" algn="tl" rotWithShape="0">
              <a:srgbClr val="000000">
                <a:alpha val="41000"/>
              </a:srgbClr>
            </a:outerShdw>
          </a:effectLst>
        </p:spPr>
      </p:pic>
    </p:spTree>
    <p:extLst>
      <p:ext uri="{BB962C8B-B14F-4D97-AF65-F5344CB8AC3E}">
        <p14:creationId xmlns:p14="http://schemas.microsoft.com/office/powerpoint/2010/main" val="3859791562"/>
      </p:ext>
    </p:extLst>
  </p:cSld>
  <p:clrMapOvr>
    <a:masterClrMapping/>
  </p:clrMapOvr>
  <p:transition spd="slow">
    <p:wipe/>
  </p:transition>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6F9FCD2-F88F-A745-A0F7-89957E77695E}"/>
              </a:ext>
            </a:extLst>
          </p:cNvPr>
          <p:cNvSpPr>
            <a:spLocks noGrp="1"/>
          </p:cNvSpPr>
          <p:nvPr>
            <p:ph type="title"/>
          </p:nvPr>
        </p:nvSpPr>
        <p:spPr>
          <a:xfrm>
            <a:off x="680321" y="753228"/>
            <a:ext cx="9613861" cy="1080938"/>
          </a:xfrm>
        </p:spPr>
        <p:txBody>
          <a:bodyPr/>
          <a:lstStyle/>
          <a:p>
            <a:endParaRPr lang="it-IT" dirty="0"/>
          </a:p>
        </p:txBody>
      </p:sp>
      <p:sp>
        <p:nvSpPr>
          <p:cNvPr id="3" name="Segnaposto contenuto 2">
            <a:extLst>
              <a:ext uri="{FF2B5EF4-FFF2-40B4-BE49-F238E27FC236}">
                <a16:creationId xmlns:a16="http://schemas.microsoft.com/office/drawing/2014/main" id="{F84833E9-5AD8-6642-A617-F69C81EF3F74}"/>
              </a:ext>
            </a:extLst>
          </p:cNvPr>
          <p:cNvSpPr>
            <a:spLocks noGrp="1"/>
          </p:cNvSpPr>
          <p:nvPr>
            <p:ph idx="1"/>
          </p:nvPr>
        </p:nvSpPr>
        <p:spPr>
          <a:xfrm>
            <a:off x="680321" y="2336873"/>
            <a:ext cx="5211977" cy="3599316"/>
          </a:xfrm>
        </p:spPr>
        <p:txBody>
          <a:bodyPr>
            <a:normAutofit lnSpcReduction="10000"/>
          </a:bodyPr>
          <a:lstStyle/>
          <a:p>
            <a:pPr marL="0" indent="0" algn="just">
              <a:buNone/>
            </a:pPr>
            <a:r>
              <a:rPr lang="es-ES" sz="1600" dirty="0">
                <a:effectLst/>
                <a:ea typeface="Times New Roman" panose="02020603050405020304" pitchFamily="18" charset="0"/>
              </a:rPr>
              <a:t>La pareja mantiene una intensa vida cultural y social caracterizada por su compromiso político con los ideales de izquierdas.</a:t>
            </a:r>
            <a:endParaRPr lang="it-IT" sz="1600" dirty="0">
              <a:effectLst/>
              <a:ea typeface="Times New Roman" panose="02020603050405020304" pitchFamily="18" charset="0"/>
            </a:endParaRPr>
          </a:p>
          <a:p>
            <a:pPr marL="0" indent="0" algn="just">
              <a:buNone/>
            </a:pPr>
            <a:r>
              <a:rPr lang="es-ES" sz="1600" dirty="0">
                <a:effectLst/>
                <a:ea typeface="Times New Roman" panose="02020603050405020304" pitchFamily="18" charset="0"/>
              </a:rPr>
              <a:t>La artista sigue su actividad pictórica y crea magníficos retratos, llenos de simbolismo profundidad y personalidad.</a:t>
            </a:r>
          </a:p>
          <a:p>
            <a:pPr marL="0" indent="0" algn="just">
              <a:buNone/>
            </a:pPr>
            <a:r>
              <a:rPr lang="es-ES" sz="1600" dirty="0">
                <a:effectLst/>
                <a:ea typeface="Times New Roman" panose="02020603050405020304" pitchFamily="18" charset="0"/>
              </a:rPr>
              <a:t>Frida Kahlo fallece a los 47 años de edad y es velada en el Palacio de Bellas Artes de la capital por los artistas e intelectuales mexicanos más importantes del momento, en un ataúd cubierto por la bandera comunista.</a:t>
            </a:r>
            <a:endParaRPr lang="it-IT" sz="1600" dirty="0">
              <a:effectLst/>
              <a:ea typeface="Times New Roman" panose="02020603050405020304" pitchFamily="18" charset="0"/>
            </a:endParaRPr>
          </a:p>
          <a:p>
            <a:pPr marL="0" indent="0" algn="just">
              <a:buNone/>
            </a:pPr>
            <a:r>
              <a:rPr lang="es-ES" sz="1600" dirty="0">
                <a:effectLst/>
                <a:ea typeface="Times New Roman" panose="02020603050405020304" pitchFamily="18" charset="0"/>
              </a:rPr>
              <a:t>En vida, Frida Kahlo se enfrentó a una realidad terrible y empleó el arte para mostrar su sufrimiento: para superarlo y para aprender a vivir con él</a:t>
            </a:r>
            <a:r>
              <a:rPr lang="es-ES" sz="1600" dirty="0">
                <a:ea typeface="Times New Roman" panose="02020603050405020304" pitchFamily="18" charset="0"/>
              </a:rPr>
              <a:t> </a:t>
            </a:r>
            <a:r>
              <a:rPr lang="es-ES" sz="1600" i="1" dirty="0">
                <a:effectLst/>
                <a:ea typeface="Times New Roman" panose="02020603050405020304" pitchFamily="18" charset="0"/>
              </a:rPr>
              <a:t>“nunca pinto sueños o pesadillas. </a:t>
            </a:r>
            <a:r>
              <a:rPr lang="it-IT" sz="1600" i="1" dirty="0">
                <a:effectLst/>
                <a:ea typeface="Times New Roman" panose="02020603050405020304" pitchFamily="18" charset="0"/>
              </a:rPr>
              <a:t>Pinto mi </a:t>
            </a:r>
            <a:r>
              <a:rPr lang="it-IT" sz="1600" i="1" dirty="0" err="1">
                <a:effectLst/>
                <a:ea typeface="Times New Roman" panose="02020603050405020304" pitchFamily="18" charset="0"/>
              </a:rPr>
              <a:t>propia</a:t>
            </a:r>
            <a:r>
              <a:rPr lang="it-IT" sz="1600" i="1" dirty="0">
                <a:effectLst/>
                <a:ea typeface="Times New Roman" panose="02020603050405020304" pitchFamily="18" charset="0"/>
              </a:rPr>
              <a:t> </a:t>
            </a:r>
            <a:r>
              <a:rPr lang="it-IT" sz="1600" i="1" dirty="0" err="1">
                <a:effectLst/>
                <a:ea typeface="Times New Roman" panose="02020603050405020304" pitchFamily="18" charset="0"/>
              </a:rPr>
              <a:t>realidad</a:t>
            </a:r>
            <a:r>
              <a:rPr lang="it-IT" sz="1600" i="1" dirty="0">
                <a:effectLst/>
                <a:ea typeface="Times New Roman" panose="02020603050405020304" pitchFamily="18" charset="0"/>
              </a:rPr>
              <a:t>”.</a:t>
            </a:r>
            <a:endParaRPr lang="it-IT" sz="1600" dirty="0">
              <a:effectLst/>
              <a:ea typeface="Times New Roman" panose="02020603050405020304" pitchFamily="18" charset="0"/>
            </a:endParaRPr>
          </a:p>
          <a:p>
            <a:pPr marL="0" indent="0">
              <a:buNone/>
            </a:pPr>
            <a:endParaRPr lang="it-IT" sz="1400" i="1" dirty="0">
              <a:effectLst/>
              <a:latin typeface="Times New Roman" panose="02020603050405020304" pitchFamily="18" charset="0"/>
              <a:ea typeface="Times New Roman" panose="02020603050405020304" pitchFamily="18" charset="0"/>
            </a:endParaRPr>
          </a:p>
        </p:txBody>
      </p:sp>
      <p:pic>
        <p:nvPicPr>
          <p:cNvPr id="9" name="Immagine 8" descr="Frida Kahlo Corporation presenta FRIDA KAHLO Ojos que no ven corazón que no  siente una produzione Next Exhibition, curata da Alejandra Lopez – L'Ora  Vesuviana">
            <a:extLst>
              <a:ext uri="{FF2B5EF4-FFF2-40B4-BE49-F238E27FC236}">
                <a16:creationId xmlns:a16="http://schemas.microsoft.com/office/drawing/2014/main" id="{7C4950E1-1556-9745-86BF-FB1BAA7D4E8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4777" r="3970"/>
          <a:stretch/>
        </p:blipFill>
        <p:spPr bwMode="auto">
          <a:xfrm>
            <a:off x="6317103" y="2336872"/>
            <a:ext cx="2692907" cy="3598789"/>
          </a:xfrm>
          <a:prstGeom prst="rect">
            <a:avLst/>
          </a:prstGeom>
          <a:noFill/>
          <a:ln>
            <a:noFill/>
          </a:ln>
          <a:effectLst>
            <a:outerShdw blurRad="76200" dist="63500" dir="5040000" algn="tl" rotWithShape="0">
              <a:srgbClr val="000000">
                <a:alpha val="41000"/>
              </a:srgbClr>
            </a:outerShdw>
          </a:effectLst>
        </p:spPr>
      </p:pic>
      <p:pic>
        <p:nvPicPr>
          <p:cNvPr id="6" name="Immagine 5" descr="Le artiste 8: Frida Kahlo - Arte Svelata | Blog di Giuseppe Nifosì">
            <a:extLst>
              <a:ext uri="{FF2B5EF4-FFF2-40B4-BE49-F238E27FC236}">
                <a16:creationId xmlns:a16="http://schemas.microsoft.com/office/drawing/2014/main" id="{32027B96-3818-DB40-B032-1ECCA462283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620"/>
          <a:stretch/>
        </p:blipFill>
        <p:spPr bwMode="auto">
          <a:xfrm>
            <a:off x="9209664" y="2336872"/>
            <a:ext cx="2692907" cy="3598789"/>
          </a:xfrm>
          <a:prstGeom prst="rect">
            <a:avLst/>
          </a:prstGeom>
          <a:noFill/>
          <a:ln>
            <a:noFill/>
          </a:ln>
          <a:effectLst>
            <a:outerShdw blurRad="76200" dist="63500" dir="5040000" algn="tl" rotWithShape="0">
              <a:srgbClr val="000000">
                <a:alpha val="41000"/>
              </a:srgbClr>
            </a:outerShdw>
          </a:effectLst>
        </p:spPr>
      </p:pic>
    </p:spTree>
    <p:extLst>
      <p:ext uri="{BB962C8B-B14F-4D97-AF65-F5344CB8AC3E}">
        <p14:creationId xmlns:p14="http://schemas.microsoft.com/office/powerpoint/2010/main" val="2722266386"/>
      </p:ext>
    </p:extLst>
  </p:cSld>
  <p:clrMapOvr>
    <a:masterClrMapping/>
  </p:clrMapOvr>
  <p:transition spd="slow">
    <p:wipe/>
  </p:transition>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BEBA8EAE-BF5A-486C-A8C5-ECC9F3942E4B}">
                <a14:imgProps xmlns:a14="http://schemas.microsoft.com/office/drawing/2010/main">
                  <a14:imgLayer r:embed="rId3">
                    <a14:imgEffect>
                      <a14:artisticBlur radius="5"/>
                    </a14:imgEffect>
                  </a14:imgLayer>
                </a14:imgProps>
              </a:ext>
            </a:extLst>
          </a:blip>
          <a:srcRect/>
          <a:stretch>
            <a:fillRect t="-54000" b="-104000"/>
          </a:stretch>
        </a:blip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3200" dirty="0" err="1"/>
              <a:t>Algunas</a:t>
            </a:r>
            <a:r>
              <a:rPr lang="it-IT" sz="3200" dirty="0"/>
              <a:t> </a:t>
            </a:r>
            <a:r>
              <a:rPr lang="it-IT" sz="3200" dirty="0" err="1"/>
              <a:t>obras</a:t>
            </a:r>
            <a:endParaRPr lang="it-IT" sz="3200" dirty="0"/>
          </a:p>
        </p:txBody>
      </p:sp>
      <p:pic>
        <p:nvPicPr>
          <p:cNvPr id="17" name="Segnaposto immagine 16"/>
          <p:cNvPicPr>
            <a:picLocks noGrp="1" noChangeAspect="1"/>
          </p:cNvPicPr>
          <p:nvPr>
            <p:ph type="pic" idx="15"/>
          </p:nvPr>
        </p:nvPicPr>
        <p:blipFill rotWithShape="1">
          <a:blip r:embed="rId4"/>
          <a:srcRect l="-447" t="4773" r="447" b="40233"/>
          <a:stretch/>
        </p:blipFill>
        <p:spPr>
          <a:prstGeom prst="rect">
            <a:avLst/>
          </a:prstGeom>
        </p:spPr>
      </p:pic>
      <p:sp>
        <p:nvSpPr>
          <p:cNvPr id="11" name="Segnaposto testo 10"/>
          <p:cNvSpPr>
            <a:spLocks noGrp="1"/>
          </p:cNvSpPr>
          <p:nvPr>
            <p:ph type="body" sz="half" idx="18"/>
          </p:nvPr>
        </p:nvSpPr>
        <p:spPr>
          <a:xfrm>
            <a:off x="675273" y="4363580"/>
            <a:ext cx="3049705" cy="1062422"/>
          </a:xfrm>
        </p:spPr>
        <p:txBody>
          <a:bodyPr/>
          <a:lstStyle/>
          <a:p>
            <a:r>
              <a:rPr lang="es-ES" sz="1600" i="1" dirty="0"/>
              <a:t>“Autorretrato en la frontera entre México y Estados Unidos”, </a:t>
            </a:r>
            <a:r>
              <a:rPr lang="es-ES" sz="1600" dirty="0"/>
              <a:t>1930-33.</a:t>
            </a:r>
            <a:endParaRPr lang="es-ES" sz="1600" i="1" dirty="0"/>
          </a:p>
          <a:p>
            <a:endParaRPr lang="it-IT" dirty="0"/>
          </a:p>
        </p:txBody>
      </p:sp>
      <p:pic>
        <p:nvPicPr>
          <p:cNvPr id="16" name="Segnaposto immagine 15"/>
          <p:cNvPicPr>
            <a:picLocks noGrp="1" noChangeAspect="1"/>
          </p:cNvPicPr>
          <p:nvPr>
            <p:ph type="pic" idx="21"/>
          </p:nvPr>
        </p:nvPicPr>
        <p:blipFill>
          <a:blip r:embed="rId5"/>
          <a:srcRect t="33177" b="33177"/>
          <a:stretch>
            <a:fillRect/>
          </a:stretch>
        </p:blipFill>
        <p:spPr>
          <a:prstGeom prst="rect">
            <a:avLst/>
          </a:prstGeom>
        </p:spPr>
      </p:pic>
      <p:sp>
        <p:nvSpPr>
          <p:cNvPr id="12" name="Segnaposto testo 11"/>
          <p:cNvSpPr>
            <a:spLocks noGrp="1"/>
          </p:cNvSpPr>
          <p:nvPr>
            <p:ph type="body" sz="half" idx="19"/>
          </p:nvPr>
        </p:nvSpPr>
        <p:spPr>
          <a:xfrm>
            <a:off x="3941413" y="4363580"/>
            <a:ext cx="3067297" cy="1062422"/>
          </a:xfrm>
        </p:spPr>
        <p:txBody>
          <a:bodyPr/>
          <a:lstStyle/>
          <a:p>
            <a:r>
              <a:rPr lang="es-ES" sz="1600" dirty="0"/>
              <a:t>“</a:t>
            </a:r>
            <a:r>
              <a:rPr lang="es-ES" sz="1600" i="1" dirty="0"/>
              <a:t>Autorretrato con collar de espinas</a:t>
            </a:r>
            <a:r>
              <a:rPr lang="es-ES" sz="1600" dirty="0"/>
              <a:t>”, 1940.</a:t>
            </a:r>
            <a:endParaRPr lang="es-ES" sz="1600" i="1" dirty="0"/>
          </a:p>
          <a:p>
            <a:endParaRPr lang="it-IT" dirty="0"/>
          </a:p>
        </p:txBody>
      </p:sp>
      <p:pic>
        <p:nvPicPr>
          <p:cNvPr id="18" name="Segnaposto immagine 17"/>
          <p:cNvPicPr preferRelativeResize="0">
            <a:picLocks noGrp="1"/>
          </p:cNvPicPr>
          <p:nvPr>
            <p:ph type="pic" idx="22"/>
          </p:nvPr>
        </p:nvPicPr>
        <p:blipFill rotWithShape="1">
          <a:blip r:embed="rId6"/>
          <a:srcRect l="-949" t="3950" r="835" b="62404"/>
          <a:stretch/>
        </p:blipFill>
        <p:spPr>
          <a:xfrm>
            <a:off x="7230677" y="2340000"/>
            <a:ext cx="3063505" cy="1524000"/>
          </a:xfrm>
          <a:prstGeom prst="rect">
            <a:avLst/>
          </a:prstGeom>
        </p:spPr>
      </p:pic>
      <p:sp>
        <p:nvSpPr>
          <p:cNvPr id="13" name="Segnaposto testo 12"/>
          <p:cNvSpPr>
            <a:spLocks noGrp="1"/>
          </p:cNvSpPr>
          <p:nvPr>
            <p:ph type="body" sz="half" idx="20"/>
          </p:nvPr>
        </p:nvSpPr>
        <p:spPr>
          <a:xfrm>
            <a:off x="7225145" y="4399768"/>
            <a:ext cx="3067563" cy="1062422"/>
          </a:xfrm>
        </p:spPr>
        <p:txBody>
          <a:bodyPr/>
          <a:lstStyle/>
          <a:p>
            <a:r>
              <a:rPr lang="es-ES" sz="1600" dirty="0"/>
              <a:t>“</a:t>
            </a:r>
            <a:r>
              <a:rPr lang="es-ES" sz="1600" i="1" dirty="0"/>
              <a:t>Autorretrato con Tehuana” </a:t>
            </a:r>
            <a:r>
              <a:rPr lang="es-ES" sz="1600" dirty="0"/>
              <a:t>o “</a:t>
            </a:r>
            <a:r>
              <a:rPr lang="es-ES" sz="1600" i="1" dirty="0"/>
              <a:t>Diego en mis pensamientos”, </a:t>
            </a:r>
            <a:r>
              <a:rPr lang="es-ES" sz="1600" dirty="0"/>
              <a:t>1943</a:t>
            </a:r>
            <a:r>
              <a:rPr lang="es-ES" sz="1600" i="1" dirty="0"/>
              <a:t>.</a:t>
            </a:r>
            <a:endParaRPr lang="it-IT" sz="1600" dirty="0"/>
          </a:p>
          <a:p>
            <a:endParaRPr lang="it-IT" dirty="0"/>
          </a:p>
        </p:txBody>
      </p:sp>
    </p:spTree>
    <p:extLst>
      <p:ext uri="{BB962C8B-B14F-4D97-AF65-F5344CB8AC3E}">
        <p14:creationId xmlns:p14="http://schemas.microsoft.com/office/powerpoint/2010/main" val="1237866618"/>
      </p:ext>
    </p:extLst>
  </p:cSld>
  <p:clrMapOvr>
    <a:masterClrMapping/>
  </p:clrMapOvr>
  <p:transition spd="slow">
    <p:wipe/>
  </p:transition>
</p:sld>
</file>

<file path=ppt/slides/slide1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5B988D63-FA8B-436C-902E-E5005BC0492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176" y="0"/>
            <a:ext cx="12192000" cy="6858001"/>
            <a:chOff x="-3176" y="0"/>
            <a:chExt cx="12192000" cy="6858001"/>
          </a:xfrm>
        </p:grpSpPr>
        <p:sp useBgFill="1">
          <p:nvSpPr>
            <p:cNvPr id="30" name="Rectangle 29">
              <a:extLst>
                <a:ext uri="{FF2B5EF4-FFF2-40B4-BE49-F238E27FC236}">
                  <a16:creationId xmlns:a16="http://schemas.microsoft.com/office/drawing/2014/main" id="{2FD177FB-983E-4035-8B7A-655342A7E1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8882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 name="Picture 30">
              <a:extLst>
                <a:ext uri="{FF2B5EF4-FFF2-40B4-BE49-F238E27FC236}">
                  <a16:creationId xmlns:a16="http://schemas.microsoft.com/office/drawing/2014/main" id="{9596D9C3-C0FC-4500-A696-55B9F77BB7A9}"/>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3176" y="0"/>
              <a:ext cx="12192000" cy="6858000"/>
            </a:xfrm>
            <a:prstGeom prst="rect">
              <a:avLst/>
            </a:prstGeom>
          </p:spPr>
        </p:pic>
      </p:grpSp>
      <p:pic>
        <p:nvPicPr>
          <p:cNvPr id="8" name="Immagine 8">
            <a:extLst>
              <a:ext uri="{FF2B5EF4-FFF2-40B4-BE49-F238E27FC236}">
                <a16:creationId xmlns:a16="http://schemas.microsoft.com/office/drawing/2014/main" id="{4DD5183D-C45D-3A4F-8C8E-301946D68589}"/>
              </a:ext>
            </a:extLst>
          </p:cNvPr>
          <p:cNvPicPr>
            <a:picLocks noChangeAspect="1"/>
          </p:cNvPicPr>
          <p:nvPr/>
        </p:nvPicPr>
        <p:blipFill rotWithShape="1">
          <a:blip r:embed="rId3"/>
          <a:srcRect l="3576" r="9365" b="1"/>
          <a:stretch/>
        </p:blipFill>
        <p:spPr>
          <a:xfrm>
            <a:off x="7547810" y="10"/>
            <a:ext cx="4641013" cy="6856310"/>
          </a:xfrm>
          <a:prstGeom prst="rect">
            <a:avLst/>
          </a:prstGeom>
          <a:ln>
            <a:noFill/>
          </a:ln>
          <a:effectLst/>
        </p:spPr>
      </p:pic>
      <p:sp>
        <p:nvSpPr>
          <p:cNvPr id="33" name="Rectangle 32">
            <a:extLst>
              <a:ext uri="{FF2B5EF4-FFF2-40B4-BE49-F238E27FC236}">
                <a16:creationId xmlns:a16="http://schemas.microsoft.com/office/drawing/2014/main" id="{C493E730-2044-49B5-A022-B8D6F35934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2" y="609600"/>
            <a:ext cx="796704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sp>
        <p:nvSpPr>
          <p:cNvPr id="2" name="Titolo 1">
            <a:extLst>
              <a:ext uri="{FF2B5EF4-FFF2-40B4-BE49-F238E27FC236}">
                <a16:creationId xmlns:a16="http://schemas.microsoft.com/office/drawing/2014/main" id="{0239BCF8-9AEE-9F49-AD30-7238BB2AEC17}"/>
              </a:ext>
            </a:extLst>
          </p:cNvPr>
          <p:cNvSpPr>
            <a:spLocks noGrp="1"/>
          </p:cNvSpPr>
          <p:nvPr>
            <p:ph type="title"/>
          </p:nvPr>
        </p:nvSpPr>
        <p:spPr>
          <a:xfrm>
            <a:off x="680321" y="753228"/>
            <a:ext cx="7087552" cy="1080938"/>
          </a:xfrm>
        </p:spPr>
        <p:txBody>
          <a:bodyPr/>
          <a:lstStyle/>
          <a:p>
            <a:r>
              <a:rPr lang="en-GB" dirty="0" err="1"/>
              <a:t>Autorretrato</a:t>
            </a:r>
            <a:r>
              <a:rPr lang="en-GB" dirty="0"/>
              <a:t> con collar de </a:t>
            </a:r>
            <a:r>
              <a:rPr lang="en-GB" dirty="0" err="1"/>
              <a:t>espinas</a:t>
            </a:r>
            <a:endParaRPr lang="it-IT" dirty="0"/>
          </a:p>
        </p:txBody>
      </p:sp>
      <p:pic>
        <p:nvPicPr>
          <p:cNvPr id="35" name="Picture 34">
            <a:extLst>
              <a:ext uri="{FF2B5EF4-FFF2-40B4-BE49-F238E27FC236}">
                <a16:creationId xmlns:a16="http://schemas.microsoft.com/office/drawing/2014/main" id="{78976801-4346-4636-BA62-265C81DFE7C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2" y="1970240"/>
            <a:ext cx="7967048" cy="321164"/>
          </a:xfrm>
          <a:prstGeom prst="rect">
            <a:avLst/>
          </a:prstGeom>
        </p:spPr>
      </p:pic>
      <p:sp>
        <p:nvSpPr>
          <p:cNvPr id="26" name="Content Placeholder 25">
            <a:extLst>
              <a:ext uri="{FF2B5EF4-FFF2-40B4-BE49-F238E27FC236}">
                <a16:creationId xmlns:a16="http://schemas.microsoft.com/office/drawing/2014/main" id="{9186C6D3-5A31-CA96-125E-EFFAD878C363}"/>
              </a:ext>
            </a:extLst>
          </p:cNvPr>
          <p:cNvSpPr>
            <a:spLocks noGrp="1"/>
          </p:cNvSpPr>
          <p:nvPr>
            <p:ph idx="1"/>
          </p:nvPr>
        </p:nvSpPr>
        <p:spPr>
          <a:xfrm>
            <a:off x="282823" y="2269207"/>
            <a:ext cx="6423211" cy="3599316"/>
          </a:xfrm>
        </p:spPr>
        <p:txBody>
          <a:bodyPr>
            <a:normAutofit/>
          </a:bodyPr>
          <a:lstStyle/>
          <a:p>
            <a:pPr marL="0" indent="0" algn="just">
              <a:buNone/>
            </a:pPr>
            <a:r>
              <a:rPr lang="en-GB" sz="1600" dirty="0"/>
              <a:t>El </a:t>
            </a:r>
            <a:r>
              <a:rPr lang="en-GB" sz="1600" dirty="0" err="1"/>
              <a:t>cuadro</a:t>
            </a:r>
            <a:r>
              <a:rPr lang="en-GB" sz="1600" dirty="0"/>
              <a:t> </a:t>
            </a:r>
            <a:r>
              <a:rPr lang="en-GB" sz="1600" dirty="0" err="1"/>
              <a:t>fue</a:t>
            </a:r>
            <a:r>
              <a:rPr lang="en-GB" sz="1600" dirty="0"/>
              <a:t> </a:t>
            </a:r>
            <a:r>
              <a:rPr lang="en-GB" sz="1600" dirty="0" err="1"/>
              <a:t>pintado</a:t>
            </a:r>
            <a:r>
              <a:rPr lang="en-GB" sz="1600" dirty="0"/>
              <a:t> en 1940. En </a:t>
            </a:r>
            <a:r>
              <a:rPr lang="en-GB" sz="1600" dirty="0" err="1"/>
              <a:t>esta</a:t>
            </a:r>
            <a:r>
              <a:rPr lang="en-GB" sz="1600" dirty="0"/>
              <a:t> </a:t>
            </a:r>
            <a:r>
              <a:rPr lang="en-GB" sz="1600" dirty="0" err="1"/>
              <a:t>obra</a:t>
            </a:r>
            <a:r>
              <a:rPr lang="en-GB" sz="1600" dirty="0"/>
              <a:t>, Frida Kahlo se </a:t>
            </a:r>
            <a:r>
              <a:rPr lang="en-GB" sz="1600" dirty="0" err="1"/>
              <a:t>pinta</a:t>
            </a:r>
            <a:r>
              <a:rPr lang="en-GB" sz="1600" dirty="0"/>
              <a:t> a </a:t>
            </a:r>
            <a:r>
              <a:rPr lang="en-GB" sz="1600" dirty="0" err="1"/>
              <a:t>sí</a:t>
            </a:r>
            <a:r>
              <a:rPr lang="en-GB" sz="1600" dirty="0"/>
              <a:t> </a:t>
            </a:r>
            <a:r>
              <a:rPr lang="en-GB" sz="1600" dirty="0" err="1"/>
              <a:t>misma</a:t>
            </a:r>
            <a:r>
              <a:rPr lang="en-GB" sz="1600" dirty="0"/>
              <a:t> de </a:t>
            </a:r>
            <a:r>
              <a:rPr lang="en-GB" sz="1600" dirty="0" err="1"/>
              <a:t>frente</a:t>
            </a:r>
            <a:r>
              <a:rPr lang="en-GB" sz="1600" dirty="0"/>
              <a:t> con </a:t>
            </a:r>
            <a:r>
              <a:rPr lang="en-GB" sz="1600" dirty="0" err="1"/>
              <a:t>una</a:t>
            </a:r>
            <a:r>
              <a:rPr lang="en-GB" sz="1600" dirty="0"/>
              <a:t> corona de </a:t>
            </a:r>
            <a:r>
              <a:rPr lang="en-GB" sz="1600" dirty="0" err="1"/>
              <a:t>espinas</a:t>
            </a:r>
            <a:r>
              <a:rPr lang="en-GB" sz="1600" dirty="0"/>
              <a:t> en forma de collar. Las </a:t>
            </a:r>
            <a:r>
              <a:rPr lang="en-GB" sz="1600" dirty="0" err="1"/>
              <a:t>espinas</a:t>
            </a:r>
            <a:r>
              <a:rPr lang="en-GB" sz="1600" dirty="0"/>
              <a:t> se </a:t>
            </a:r>
            <a:r>
              <a:rPr lang="en-GB" sz="1600" dirty="0" err="1"/>
              <a:t>hunden</a:t>
            </a:r>
            <a:r>
              <a:rPr lang="en-GB" sz="1600" dirty="0"/>
              <a:t> en </a:t>
            </a:r>
            <a:r>
              <a:rPr lang="en-GB" sz="1600" dirty="0" err="1"/>
              <a:t>su</a:t>
            </a:r>
            <a:r>
              <a:rPr lang="en-GB" sz="1600" dirty="0"/>
              <a:t> </a:t>
            </a:r>
            <a:r>
              <a:rPr lang="en-GB" sz="1600" dirty="0" err="1"/>
              <a:t>cuello</a:t>
            </a:r>
            <a:r>
              <a:rPr lang="en-GB" sz="1600" dirty="0"/>
              <a:t> en </a:t>
            </a:r>
            <a:r>
              <a:rPr lang="en-GB" sz="1600" dirty="0" err="1"/>
              <a:t>representación</a:t>
            </a:r>
            <a:r>
              <a:rPr lang="en-GB" sz="1600" dirty="0"/>
              <a:t> de </a:t>
            </a:r>
            <a:r>
              <a:rPr lang="en-GB" sz="1600" dirty="0" err="1"/>
              <a:t>su</a:t>
            </a:r>
            <a:r>
              <a:rPr lang="en-GB" sz="1600" dirty="0"/>
              <a:t> </a:t>
            </a:r>
            <a:r>
              <a:rPr lang="en-GB" sz="1600" dirty="0" err="1"/>
              <a:t>dolor</a:t>
            </a:r>
            <a:r>
              <a:rPr lang="en-GB" sz="1600" dirty="0"/>
              <a:t> </a:t>
            </a:r>
            <a:r>
              <a:rPr lang="en-GB" sz="1600" dirty="0" err="1"/>
              <a:t>luego</a:t>
            </a:r>
            <a:r>
              <a:rPr lang="en-GB" sz="1600" dirty="0"/>
              <a:t> del </a:t>
            </a:r>
            <a:r>
              <a:rPr lang="en-GB" sz="1600" dirty="0" err="1"/>
              <a:t>divorcio</a:t>
            </a:r>
            <a:r>
              <a:rPr lang="en-GB" sz="1600" dirty="0"/>
              <a:t>.</a:t>
            </a:r>
          </a:p>
          <a:p>
            <a:pPr marL="0" indent="0" algn="just">
              <a:buNone/>
            </a:pPr>
            <a:r>
              <a:rPr lang="en-GB" sz="1600" dirty="0"/>
              <a:t>Del collar </a:t>
            </a:r>
            <a:r>
              <a:rPr lang="en-GB" sz="1600" dirty="0" err="1"/>
              <a:t>cuelga</a:t>
            </a:r>
            <a:r>
              <a:rPr lang="en-GB" sz="1600" dirty="0"/>
              <a:t> un </a:t>
            </a:r>
            <a:r>
              <a:rPr lang="en-GB" sz="1600" dirty="0" err="1"/>
              <a:t>colibrí</a:t>
            </a:r>
            <a:r>
              <a:rPr lang="en-GB" sz="1600" dirty="0"/>
              <a:t> </a:t>
            </a:r>
            <a:r>
              <a:rPr lang="en-GB" sz="1600" dirty="0" err="1"/>
              <a:t>muerto</a:t>
            </a:r>
            <a:r>
              <a:rPr lang="en-GB" sz="1600" dirty="0"/>
              <a:t>, sus alas </a:t>
            </a:r>
            <a:r>
              <a:rPr lang="en-GB" sz="1600" dirty="0" err="1"/>
              <a:t>extendidas</a:t>
            </a:r>
            <a:r>
              <a:rPr lang="en-GB" sz="1600" dirty="0"/>
              <a:t> </a:t>
            </a:r>
            <a:r>
              <a:rPr lang="en-GB" sz="1600" dirty="0" err="1"/>
              <a:t>imitan</a:t>
            </a:r>
            <a:r>
              <a:rPr lang="en-GB" sz="1600" dirty="0"/>
              <a:t> a </a:t>
            </a:r>
            <a:r>
              <a:rPr lang="en-GB" sz="1600" dirty="0" err="1"/>
              <a:t>las</a:t>
            </a:r>
            <a:r>
              <a:rPr lang="en-GB" sz="1600" dirty="0"/>
              <a:t> </a:t>
            </a:r>
            <a:r>
              <a:rPr lang="en-GB" sz="1600" dirty="0" err="1"/>
              <a:t>cejas</a:t>
            </a:r>
            <a:r>
              <a:rPr lang="en-GB" sz="1600" dirty="0"/>
              <a:t> de Frida. </a:t>
            </a:r>
            <a:r>
              <a:rPr lang="en-GB" sz="1600" dirty="0" err="1"/>
              <a:t>Sobre</a:t>
            </a:r>
            <a:r>
              <a:rPr lang="en-GB" sz="1600" dirty="0"/>
              <a:t> </a:t>
            </a:r>
            <a:r>
              <a:rPr lang="en-GB" sz="1600" dirty="0" err="1"/>
              <a:t>su</a:t>
            </a:r>
            <a:r>
              <a:rPr lang="en-GB" sz="1600" dirty="0"/>
              <a:t> </a:t>
            </a:r>
            <a:r>
              <a:rPr lang="en-GB" sz="1600" dirty="0" err="1"/>
              <a:t>hombro</a:t>
            </a:r>
            <a:r>
              <a:rPr lang="en-GB" sz="1600" dirty="0"/>
              <a:t> </a:t>
            </a:r>
            <a:r>
              <a:rPr lang="en-GB" sz="1600" dirty="0" err="1"/>
              <a:t>izquierdo</a:t>
            </a:r>
            <a:r>
              <a:rPr lang="en-GB" sz="1600" dirty="0"/>
              <a:t> hay un </a:t>
            </a:r>
            <a:r>
              <a:rPr lang="en-GB" sz="1600" dirty="0" err="1"/>
              <a:t>gato</a:t>
            </a:r>
            <a:r>
              <a:rPr lang="en-GB" sz="1600" dirty="0"/>
              <a:t> negro </a:t>
            </a:r>
            <a:r>
              <a:rPr lang="en-GB" sz="1600" dirty="0" err="1"/>
              <a:t>preparado</a:t>
            </a:r>
            <a:r>
              <a:rPr lang="en-GB" sz="1600" dirty="0"/>
              <a:t> para </a:t>
            </a:r>
            <a:r>
              <a:rPr lang="en-GB" sz="1600" dirty="0" err="1"/>
              <a:t>saltar</a:t>
            </a:r>
            <a:r>
              <a:rPr lang="en-GB" sz="1600" dirty="0"/>
              <a:t> </a:t>
            </a:r>
            <a:r>
              <a:rPr lang="en-GB" sz="1600" dirty="0" err="1"/>
              <a:t>sobre</a:t>
            </a:r>
            <a:r>
              <a:rPr lang="en-GB" sz="1600" dirty="0"/>
              <a:t> el </a:t>
            </a:r>
            <a:r>
              <a:rPr lang="en-GB" sz="1600" dirty="0" err="1"/>
              <a:t>colibrí</a:t>
            </a:r>
            <a:r>
              <a:rPr lang="en-GB" sz="1600" dirty="0"/>
              <a:t>. En </a:t>
            </a:r>
            <a:r>
              <a:rPr lang="en-GB" sz="1600" dirty="0" err="1"/>
              <a:t>su</a:t>
            </a:r>
            <a:r>
              <a:rPr lang="en-GB" sz="1600" dirty="0"/>
              <a:t> </a:t>
            </a:r>
            <a:r>
              <a:rPr lang="en-GB" sz="1600" dirty="0" err="1"/>
              <a:t>hombro</a:t>
            </a:r>
            <a:r>
              <a:rPr lang="en-GB" sz="1600" dirty="0"/>
              <a:t> </a:t>
            </a:r>
            <a:r>
              <a:rPr lang="en-GB" sz="1600" dirty="0" err="1"/>
              <a:t>derecho</a:t>
            </a:r>
            <a:r>
              <a:rPr lang="en-GB" sz="1600" dirty="0"/>
              <a:t>, </a:t>
            </a:r>
            <a:r>
              <a:rPr lang="en-GB" sz="1600" dirty="0" err="1"/>
              <a:t>está</a:t>
            </a:r>
            <a:r>
              <a:rPr lang="en-GB" sz="1600" dirty="0"/>
              <a:t> </a:t>
            </a:r>
            <a:r>
              <a:rPr lang="en-GB" sz="1600" dirty="0" err="1"/>
              <a:t>su</a:t>
            </a:r>
            <a:r>
              <a:rPr lang="en-GB" sz="1600" dirty="0"/>
              <a:t> mono, </a:t>
            </a:r>
            <a:r>
              <a:rPr lang="en-GB" sz="1600" dirty="0" err="1"/>
              <a:t>mascota</a:t>
            </a:r>
            <a:r>
              <a:rPr lang="en-GB" sz="1600" dirty="0"/>
              <a:t> </a:t>
            </a:r>
            <a:r>
              <a:rPr lang="en-GB" sz="1600" dirty="0" err="1"/>
              <a:t>que</a:t>
            </a:r>
            <a:r>
              <a:rPr lang="en-GB" sz="1600" dirty="0"/>
              <a:t> le </a:t>
            </a:r>
            <a:r>
              <a:rPr lang="en-GB" sz="1600" dirty="0" err="1"/>
              <a:t>regaló</a:t>
            </a:r>
            <a:r>
              <a:rPr lang="en-GB" sz="1600" dirty="0"/>
              <a:t> Diego Rivera.</a:t>
            </a:r>
          </a:p>
          <a:p>
            <a:pPr marL="0" indent="0" algn="just">
              <a:buNone/>
            </a:pPr>
            <a:r>
              <a:rPr lang="en-GB" sz="1600" dirty="0" err="1"/>
              <a:t>Ese</a:t>
            </a:r>
            <a:r>
              <a:rPr lang="en-GB" sz="1600" dirty="0"/>
              <a:t> </a:t>
            </a:r>
            <a:r>
              <a:rPr lang="en-GB" sz="1600" dirty="0" err="1"/>
              <a:t>autorretrato</a:t>
            </a:r>
            <a:r>
              <a:rPr lang="en-GB" sz="1600" dirty="0"/>
              <a:t> </a:t>
            </a:r>
            <a:r>
              <a:rPr lang="en-GB" sz="1600" dirty="0" err="1"/>
              <a:t>refleja</a:t>
            </a:r>
            <a:r>
              <a:rPr lang="en-GB" sz="1600" dirty="0"/>
              <a:t> el </a:t>
            </a:r>
            <a:r>
              <a:rPr lang="en-GB" sz="1600" dirty="0" err="1"/>
              <a:t>turbulento</a:t>
            </a:r>
            <a:r>
              <a:rPr lang="en-GB" sz="1600" dirty="0"/>
              <a:t> </a:t>
            </a:r>
            <a:r>
              <a:rPr lang="en-GB" sz="1600" dirty="0" err="1"/>
              <a:t>universo</a:t>
            </a:r>
            <a:r>
              <a:rPr lang="en-GB" sz="1600" dirty="0"/>
              <a:t> de la </a:t>
            </a:r>
            <a:r>
              <a:rPr lang="en-GB" sz="1600" dirty="0" err="1"/>
              <a:t>artista</a:t>
            </a:r>
            <a:r>
              <a:rPr lang="en-GB" sz="1600" dirty="0"/>
              <a:t>; un </a:t>
            </a:r>
            <a:r>
              <a:rPr lang="en-GB" sz="1600" dirty="0" err="1"/>
              <a:t>mundo</a:t>
            </a:r>
            <a:r>
              <a:rPr lang="en-GB" sz="1600" dirty="0"/>
              <a:t> en el </a:t>
            </a:r>
            <a:r>
              <a:rPr lang="en-GB" sz="1600" dirty="0" err="1"/>
              <a:t>que</a:t>
            </a:r>
            <a:r>
              <a:rPr lang="en-GB" sz="1600" dirty="0"/>
              <a:t> el </a:t>
            </a:r>
            <a:r>
              <a:rPr lang="en-GB" sz="1600" dirty="0" err="1"/>
              <a:t>dolor</a:t>
            </a:r>
            <a:r>
              <a:rPr lang="en-GB" sz="1600" dirty="0"/>
              <a:t> y la </a:t>
            </a:r>
            <a:r>
              <a:rPr lang="en-GB" sz="1600" dirty="0" err="1"/>
              <a:t>lucha</a:t>
            </a:r>
            <a:r>
              <a:rPr lang="en-GB" sz="1600" dirty="0"/>
              <a:t> </a:t>
            </a:r>
            <a:r>
              <a:rPr lang="en-GB" sz="1600" dirty="0" err="1"/>
              <a:t>fueron</a:t>
            </a:r>
            <a:r>
              <a:rPr lang="en-GB" sz="1600" dirty="0"/>
              <a:t> </a:t>
            </a:r>
            <a:r>
              <a:rPr lang="en-GB" sz="1600" dirty="0" err="1"/>
              <a:t>una</a:t>
            </a:r>
            <a:r>
              <a:rPr lang="en-GB" sz="1600" dirty="0"/>
              <a:t> </a:t>
            </a:r>
            <a:r>
              <a:rPr lang="en-GB" sz="1600" dirty="0" err="1"/>
              <a:t>constante</a:t>
            </a:r>
            <a:r>
              <a:rPr lang="en-GB" sz="1600" dirty="0"/>
              <a:t>. </a:t>
            </a:r>
          </a:p>
          <a:p>
            <a:pPr marL="0" indent="0" algn="just">
              <a:buNone/>
            </a:pPr>
            <a:r>
              <a:rPr lang="it-IT" sz="1600" dirty="0" err="1">
                <a:effectLst/>
                <a:ea typeface="Arial" panose="020B0604020202020204" pitchFamily="34" charset="0"/>
                <a:cs typeface="Times New Roman" panose="02020603050405020304" pitchFamily="18" charset="0"/>
              </a:rPr>
              <a:t>Sobre</a:t>
            </a:r>
            <a:r>
              <a:rPr lang="it-IT" sz="1600" dirty="0">
                <a:effectLst/>
                <a:ea typeface="Arial" panose="020B0604020202020204" pitchFamily="34" charset="0"/>
                <a:cs typeface="Times New Roman" panose="02020603050405020304" pitchFamily="18" charset="0"/>
              </a:rPr>
              <a:t> su </a:t>
            </a:r>
            <a:r>
              <a:rPr lang="it-IT" sz="1600" dirty="0" err="1">
                <a:effectLst/>
                <a:ea typeface="Arial" panose="020B0604020202020204" pitchFamily="34" charset="0"/>
                <a:cs typeface="Times New Roman" panose="02020603050405020304" pitchFamily="18" charset="0"/>
              </a:rPr>
              <a:t>insistencia</a:t>
            </a:r>
            <a:r>
              <a:rPr lang="it-IT" sz="1600" dirty="0">
                <a:effectLst/>
                <a:ea typeface="Arial" panose="020B0604020202020204" pitchFamily="34" charset="0"/>
                <a:cs typeface="Times New Roman" panose="02020603050405020304" pitchFamily="18" charset="0"/>
              </a:rPr>
              <a:t> en </a:t>
            </a:r>
            <a:r>
              <a:rPr lang="it-IT" sz="1600" dirty="0" err="1">
                <a:effectLst/>
                <a:ea typeface="Arial" panose="020B0604020202020204" pitchFamily="34" charset="0"/>
                <a:cs typeface="Times New Roman" panose="02020603050405020304" pitchFamily="18" charset="0"/>
              </a:rPr>
              <a:t>retratarse</a:t>
            </a:r>
            <a:r>
              <a:rPr lang="it-IT" sz="1600" dirty="0">
                <a:effectLst/>
                <a:ea typeface="Arial" panose="020B0604020202020204" pitchFamily="34" charset="0"/>
                <a:cs typeface="Times New Roman" panose="02020603050405020304" pitchFamily="18" charset="0"/>
              </a:rPr>
              <a:t> a </a:t>
            </a:r>
            <a:r>
              <a:rPr lang="it-IT" sz="1600" dirty="0" err="1">
                <a:effectLst/>
                <a:ea typeface="Arial" panose="020B0604020202020204" pitchFamily="34" charset="0"/>
                <a:cs typeface="Times New Roman" panose="02020603050405020304" pitchFamily="18" charset="0"/>
              </a:rPr>
              <a:t>sí</a:t>
            </a:r>
            <a:r>
              <a:rPr lang="it-IT" sz="1600" dirty="0">
                <a:effectLst/>
                <a:ea typeface="Arial" panose="020B0604020202020204" pitchFamily="34" charset="0"/>
                <a:cs typeface="Times New Roman" panose="02020603050405020304" pitchFamily="18" charset="0"/>
              </a:rPr>
              <a:t> </a:t>
            </a:r>
            <a:r>
              <a:rPr lang="it-IT" sz="1600" dirty="0" err="1">
                <a:effectLst/>
                <a:ea typeface="Arial" panose="020B0604020202020204" pitchFamily="34" charset="0"/>
                <a:cs typeface="Times New Roman" panose="02020603050405020304" pitchFamily="18" charset="0"/>
              </a:rPr>
              <a:t>misma</a:t>
            </a:r>
            <a:r>
              <a:rPr lang="it-IT" sz="1600" dirty="0">
                <a:effectLst/>
                <a:ea typeface="Arial" panose="020B0604020202020204" pitchFamily="34" charset="0"/>
                <a:cs typeface="Times New Roman" panose="02020603050405020304" pitchFamily="18" charset="0"/>
              </a:rPr>
              <a:t> Frida </a:t>
            </a:r>
            <a:r>
              <a:rPr lang="it-IT" sz="1600" dirty="0" err="1">
                <a:effectLst/>
                <a:ea typeface="Arial" panose="020B0604020202020204" pitchFamily="34" charset="0"/>
                <a:cs typeface="Times New Roman" panose="02020603050405020304" pitchFamily="18" charset="0"/>
              </a:rPr>
              <a:t>dijo</a:t>
            </a:r>
            <a:r>
              <a:rPr lang="it-IT" sz="1600" dirty="0">
                <a:effectLst/>
                <a:ea typeface="Arial" panose="020B0604020202020204" pitchFamily="34" charset="0"/>
                <a:cs typeface="Times New Roman" panose="02020603050405020304" pitchFamily="18" charset="0"/>
              </a:rPr>
              <a:t>: "pinto </a:t>
            </a:r>
            <a:r>
              <a:rPr lang="it-IT" sz="1600" dirty="0" err="1">
                <a:effectLst/>
                <a:ea typeface="Arial" panose="020B0604020202020204" pitchFamily="34" charset="0"/>
                <a:cs typeface="Times New Roman" panose="02020603050405020304" pitchFamily="18" charset="0"/>
              </a:rPr>
              <a:t>autorretratos</a:t>
            </a:r>
            <a:r>
              <a:rPr lang="it-IT" sz="1600" dirty="0">
                <a:effectLst/>
                <a:ea typeface="Arial" panose="020B0604020202020204" pitchFamily="34" charset="0"/>
                <a:cs typeface="Times New Roman" panose="02020603050405020304" pitchFamily="18" charset="0"/>
              </a:rPr>
              <a:t> </a:t>
            </a:r>
            <a:r>
              <a:rPr lang="it-IT" sz="1600" dirty="0" err="1">
                <a:effectLst/>
                <a:ea typeface="Arial" panose="020B0604020202020204" pitchFamily="34" charset="0"/>
                <a:cs typeface="Times New Roman" panose="02020603050405020304" pitchFamily="18" charset="0"/>
              </a:rPr>
              <a:t>porque</a:t>
            </a:r>
            <a:r>
              <a:rPr lang="it-IT" sz="1600" dirty="0">
                <a:effectLst/>
                <a:ea typeface="Arial" panose="020B0604020202020204" pitchFamily="34" charset="0"/>
                <a:cs typeface="Times New Roman" panose="02020603050405020304" pitchFamily="18" charset="0"/>
              </a:rPr>
              <a:t> </a:t>
            </a:r>
            <a:r>
              <a:rPr lang="it-IT" sz="1600" dirty="0" err="1">
                <a:effectLst/>
                <a:ea typeface="Arial" panose="020B0604020202020204" pitchFamily="34" charset="0"/>
                <a:cs typeface="Times New Roman" panose="02020603050405020304" pitchFamily="18" charset="0"/>
              </a:rPr>
              <a:t>estoy</a:t>
            </a:r>
            <a:r>
              <a:rPr lang="it-IT" sz="1600" dirty="0">
                <a:effectLst/>
                <a:ea typeface="Arial" panose="020B0604020202020204" pitchFamily="34" charset="0"/>
                <a:cs typeface="Times New Roman" panose="02020603050405020304" pitchFamily="18" charset="0"/>
              </a:rPr>
              <a:t> </a:t>
            </a:r>
            <a:r>
              <a:rPr lang="it-IT" sz="1600" dirty="0" err="1">
                <a:effectLst/>
                <a:ea typeface="Arial" panose="020B0604020202020204" pitchFamily="34" charset="0"/>
                <a:cs typeface="Times New Roman" panose="02020603050405020304" pitchFamily="18" charset="0"/>
              </a:rPr>
              <a:t>mucho</a:t>
            </a:r>
            <a:r>
              <a:rPr lang="it-IT" sz="1600" dirty="0">
                <a:effectLst/>
                <a:ea typeface="Arial" panose="020B0604020202020204" pitchFamily="34" charset="0"/>
                <a:cs typeface="Times New Roman" panose="02020603050405020304" pitchFamily="18" charset="0"/>
              </a:rPr>
              <a:t> </a:t>
            </a:r>
            <a:r>
              <a:rPr lang="it-IT" sz="1600" dirty="0" err="1">
                <a:effectLst/>
                <a:ea typeface="Arial" panose="020B0604020202020204" pitchFamily="34" charset="0"/>
                <a:cs typeface="Times New Roman" panose="02020603050405020304" pitchFamily="18" charset="0"/>
              </a:rPr>
              <a:t>tiempo</a:t>
            </a:r>
            <a:r>
              <a:rPr lang="it-IT" sz="1600" dirty="0">
                <a:effectLst/>
                <a:ea typeface="Arial" panose="020B0604020202020204" pitchFamily="34" charset="0"/>
                <a:cs typeface="Times New Roman" panose="02020603050405020304" pitchFamily="18" charset="0"/>
              </a:rPr>
              <a:t> sola. Me pinto a </a:t>
            </a:r>
            <a:r>
              <a:rPr lang="it-IT" sz="1600" dirty="0" err="1">
                <a:effectLst/>
                <a:ea typeface="Arial" panose="020B0604020202020204" pitchFamily="34" charset="0"/>
                <a:cs typeface="Times New Roman" panose="02020603050405020304" pitchFamily="18" charset="0"/>
              </a:rPr>
              <a:t>mí</a:t>
            </a:r>
            <a:r>
              <a:rPr lang="it-IT" sz="1600" dirty="0">
                <a:effectLst/>
                <a:ea typeface="Arial" panose="020B0604020202020204" pitchFamily="34" charset="0"/>
                <a:cs typeface="Times New Roman" panose="02020603050405020304" pitchFamily="18" charset="0"/>
              </a:rPr>
              <a:t> </a:t>
            </a:r>
            <a:r>
              <a:rPr lang="it-IT" sz="1600" dirty="0" err="1">
                <a:effectLst/>
                <a:ea typeface="Arial" panose="020B0604020202020204" pitchFamily="34" charset="0"/>
                <a:cs typeface="Times New Roman" panose="02020603050405020304" pitchFamily="18" charset="0"/>
              </a:rPr>
              <a:t>misma</a:t>
            </a:r>
            <a:r>
              <a:rPr lang="it-IT" sz="1600" dirty="0">
                <a:effectLst/>
                <a:ea typeface="Arial" panose="020B0604020202020204" pitchFamily="34" charset="0"/>
                <a:cs typeface="Times New Roman" panose="02020603050405020304" pitchFamily="18" charset="0"/>
              </a:rPr>
              <a:t> </a:t>
            </a:r>
            <a:r>
              <a:rPr lang="it-IT" sz="1600" dirty="0" err="1">
                <a:effectLst/>
                <a:ea typeface="Arial" panose="020B0604020202020204" pitchFamily="34" charset="0"/>
                <a:cs typeface="Times New Roman" panose="02020603050405020304" pitchFamily="18" charset="0"/>
              </a:rPr>
              <a:t>porque</a:t>
            </a:r>
            <a:r>
              <a:rPr lang="it-IT" sz="1600" dirty="0">
                <a:effectLst/>
                <a:ea typeface="Arial" panose="020B0604020202020204" pitchFamily="34" charset="0"/>
                <a:cs typeface="Times New Roman" panose="02020603050405020304" pitchFamily="18" charset="0"/>
              </a:rPr>
              <a:t> </a:t>
            </a:r>
            <a:r>
              <a:rPr lang="it-IT" sz="1600" dirty="0" err="1">
                <a:effectLst/>
                <a:ea typeface="Arial" panose="020B0604020202020204" pitchFamily="34" charset="0"/>
                <a:cs typeface="Times New Roman" panose="02020603050405020304" pitchFamily="18" charset="0"/>
              </a:rPr>
              <a:t>soy</a:t>
            </a:r>
            <a:r>
              <a:rPr lang="it-IT" sz="1600" dirty="0">
                <a:effectLst/>
                <a:ea typeface="Arial" panose="020B0604020202020204" pitchFamily="34" charset="0"/>
                <a:cs typeface="Times New Roman" panose="02020603050405020304" pitchFamily="18" charset="0"/>
              </a:rPr>
              <a:t> a </a:t>
            </a:r>
            <a:r>
              <a:rPr lang="it-IT" sz="1600" dirty="0" err="1">
                <a:effectLst/>
                <a:ea typeface="Arial" panose="020B0604020202020204" pitchFamily="34" charset="0"/>
                <a:cs typeface="Times New Roman" panose="02020603050405020304" pitchFamily="18" charset="0"/>
              </a:rPr>
              <a:t>quien</a:t>
            </a:r>
            <a:r>
              <a:rPr lang="it-IT" sz="1600" dirty="0">
                <a:effectLst/>
                <a:ea typeface="Arial" panose="020B0604020202020204" pitchFamily="34" charset="0"/>
                <a:cs typeface="Times New Roman" panose="02020603050405020304" pitchFamily="18" charset="0"/>
              </a:rPr>
              <a:t> </a:t>
            </a:r>
            <a:r>
              <a:rPr lang="it-IT" sz="1600" dirty="0" err="1">
                <a:effectLst/>
                <a:ea typeface="Arial" panose="020B0604020202020204" pitchFamily="34" charset="0"/>
                <a:cs typeface="Times New Roman" panose="02020603050405020304" pitchFamily="18" charset="0"/>
              </a:rPr>
              <a:t>mejor</a:t>
            </a:r>
            <a:r>
              <a:rPr lang="it-IT" sz="1600" dirty="0">
                <a:effectLst/>
                <a:ea typeface="Arial" panose="020B0604020202020204" pitchFamily="34" charset="0"/>
                <a:cs typeface="Times New Roman" panose="02020603050405020304" pitchFamily="18" charset="0"/>
              </a:rPr>
              <a:t> </a:t>
            </a:r>
            <a:r>
              <a:rPr lang="it-IT" sz="1600" dirty="0" err="1">
                <a:effectLst/>
                <a:ea typeface="Arial" panose="020B0604020202020204" pitchFamily="34" charset="0"/>
                <a:cs typeface="Times New Roman" panose="02020603050405020304" pitchFamily="18" charset="0"/>
              </a:rPr>
              <a:t>conozco</a:t>
            </a:r>
            <a:r>
              <a:rPr lang="it-IT" sz="1600" dirty="0">
                <a:effectLst/>
                <a:ea typeface="Arial" panose="020B0604020202020204" pitchFamily="34" charset="0"/>
                <a:cs typeface="Times New Roman" panose="02020603050405020304" pitchFamily="18" charset="0"/>
              </a:rPr>
              <a:t>".</a:t>
            </a:r>
            <a:endParaRPr lang="it-IT" sz="1600" dirty="0">
              <a:effectLst/>
              <a:ea typeface="Times New Roman" panose="02020603050405020304" pitchFamily="18" charset="0"/>
              <a:cs typeface="Times New Roman" panose="02020603050405020304" pitchFamily="18" charset="0"/>
            </a:endParaRPr>
          </a:p>
          <a:p>
            <a:pPr marL="0" indent="0" algn="just">
              <a:buNone/>
            </a:pPr>
            <a:endParaRPr lang="en-GB" sz="1400" dirty="0">
              <a:solidFill>
                <a:schemeClr val="bg1">
                  <a:lumMod val="90000"/>
                  <a:lumOff val="10000"/>
                </a:schemeClr>
              </a:solidFill>
            </a:endParaRPr>
          </a:p>
          <a:p>
            <a:pPr marL="0" indent="0" algn="just">
              <a:buNone/>
            </a:pPr>
            <a:endParaRPr lang="en-GB" sz="1400" dirty="0"/>
          </a:p>
          <a:p>
            <a:pPr marL="0" indent="0" algn="just">
              <a:buNone/>
            </a:pPr>
            <a:endParaRPr lang="en-GB" sz="1400" dirty="0"/>
          </a:p>
          <a:p>
            <a:pPr marL="0" indent="0" algn="just">
              <a:buNone/>
            </a:pPr>
            <a:endParaRPr lang="en-US" sz="1400" dirty="0"/>
          </a:p>
        </p:txBody>
      </p:sp>
    </p:spTree>
    <p:extLst>
      <p:ext uri="{BB962C8B-B14F-4D97-AF65-F5344CB8AC3E}">
        <p14:creationId xmlns:p14="http://schemas.microsoft.com/office/powerpoint/2010/main" val="1558388940"/>
      </p:ext>
    </p:extLst>
  </p:cSld>
  <p:clrMapOvr>
    <a:masterClrMapping/>
  </p:clrMapOvr>
  <p:transition spd="slow">
    <p:wipe/>
  </p:transition>
</p:sld>
</file>

<file path=ppt/slides/slide1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grpSp>
        <p:nvGrpSpPr>
          <p:cNvPr id="31" name="Group 30">
            <a:extLst>
              <a:ext uri="{FF2B5EF4-FFF2-40B4-BE49-F238E27FC236}">
                <a16:creationId xmlns:a16="http://schemas.microsoft.com/office/drawing/2014/main" id="{5B988D63-FA8B-436C-902E-E5005BC0492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176" y="0"/>
            <a:ext cx="12192000" cy="6858001"/>
            <a:chOff x="-3176" y="0"/>
            <a:chExt cx="12192000" cy="6858001"/>
          </a:xfrm>
        </p:grpSpPr>
        <p:sp useBgFill="1">
          <p:nvSpPr>
            <p:cNvPr id="32" name="Rectangle 31">
              <a:extLst>
                <a:ext uri="{FF2B5EF4-FFF2-40B4-BE49-F238E27FC236}">
                  <a16:creationId xmlns:a16="http://schemas.microsoft.com/office/drawing/2014/main" id="{2FD177FB-983E-4035-8B7A-655342A7E1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8882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9596D9C3-C0FC-4500-A696-55B9F77BB7A9}"/>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3176" y="0"/>
              <a:ext cx="12192000" cy="6858000"/>
            </a:xfrm>
            <a:prstGeom prst="rect">
              <a:avLst/>
            </a:prstGeom>
          </p:spPr>
        </p:pic>
      </p:grpSp>
      <p:pic>
        <p:nvPicPr>
          <p:cNvPr id="8" name="Immagine 8">
            <a:extLst>
              <a:ext uri="{FF2B5EF4-FFF2-40B4-BE49-F238E27FC236}">
                <a16:creationId xmlns:a16="http://schemas.microsoft.com/office/drawing/2014/main" id="{4DD5183D-C45D-3A4F-8C8E-301946D68589}"/>
              </a:ext>
            </a:extLst>
          </p:cNvPr>
          <p:cNvPicPr>
            <a:picLocks noChangeAspect="1"/>
          </p:cNvPicPr>
          <p:nvPr/>
        </p:nvPicPr>
        <p:blipFill rotWithShape="1">
          <a:blip r:embed="rId3"/>
          <a:srcRect l="3576" r="9365" b="1"/>
          <a:stretch/>
        </p:blipFill>
        <p:spPr>
          <a:xfrm>
            <a:off x="7547810" y="13658"/>
            <a:ext cx="4641013" cy="6856310"/>
          </a:xfrm>
          <a:prstGeom prst="rect">
            <a:avLst/>
          </a:prstGeom>
          <a:ln>
            <a:noFill/>
          </a:ln>
          <a:effectLst/>
        </p:spPr>
      </p:pic>
      <p:sp>
        <p:nvSpPr>
          <p:cNvPr id="35" name="Rectangle 34">
            <a:extLst>
              <a:ext uri="{FF2B5EF4-FFF2-40B4-BE49-F238E27FC236}">
                <a16:creationId xmlns:a16="http://schemas.microsoft.com/office/drawing/2014/main" id="{C493E730-2044-49B5-A022-B8D6F35934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2" y="609600"/>
            <a:ext cx="796704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sp>
        <p:nvSpPr>
          <p:cNvPr id="2" name="Titolo 1">
            <a:extLst>
              <a:ext uri="{FF2B5EF4-FFF2-40B4-BE49-F238E27FC236}">
                <a16:creationId xmlns:a16="http://schemas.microsoft.com/office/drawing/2014/main" id="{0239BCF8-9AEE-9F49-AD30-7238BB2AEC17}"/>
              </a:ext>
            </a:extLst>
          </p:cNvPr>
          <p:cNvSpPr>
            <a:spLocks noGrp="1"/>
          </p:cNvSpPr>
          <p:nvPr>
            <p:ph type="title"/>
          </p:nvPr>
        </p:nvSpPr>
        <p:spPr>
          <a:xfrm>
            <a:off x="680321" y="753228"/>
            <a:ext cx="7087552" cy="1080938"/>
          </a:xfrm>
        </p:spPr>
        <p:txBody>
          <a:bodyPr/>
          <a:lstStyle/>
          <a:p>
            <a:r>
              <a:rPr lang="en-GB" dirty="0" err="1"/>
              <a:t>Algunos</a:t>
            </a:r>
            <a:r>
              <a:rPr lang="en-GB" dirty="0"/>
              <a:t> </a:t>
            </a:r>
            <a:r>
              <a:rPr lang="en-GB" dirty="0" err="1"/>
              <a:t>símbolos</a:t>
            </a:r>
            <a:r>
              <a:rPr lang="en-GB" dirty="0"/>
              <a:t> de “</a:t>
            </a:r>
            <a:r>
              <a:rPr lang="en-GB" dirty="0" err="1"/>
              <a:t>Autorretrato</a:t>
            </a:r>
            <a:r>
              <a:rPr lang="en-GB" dirty="0"/>
              <a:t> con </a:t>
            </a:r>
            <a:r>
              <a:rPr lang="en-GB" dirty="0" err="1"/>
              <a:t>espinas</a:t>
            </a:r>
            <a:r>
              <a:rPr lang="en-GB" dirty="0"/>
              <a:t>”</a:t>
            </a:r>
            <a:endParaRPr lang="it-IT" dirty="0"/>
          </a:p>
        </p:txBody>
      </p:sp>
      <p:pic>
        <p:nvPicPr>
          <p:cNvPr id="37" name="Picture 36">
            <a:extLst>
              <a:ext uri="{FF2B5EF4-FFF2-40B4-BE49-F238E27FC236}">
                <a16:creationId xmlns:a16="http://schemas.microsoft.com/office/drawing/2014/main" id="{78976801-4346-4636-BA62-265C81DFE7C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2" y="1970240"/>
            <a:ext cx="7967048" cy="321164"/>
          </a:xfrm>
          <a:prstGeom prst="rect">
            <a:avLst/>
          </a:prstGeom>
        </p:spPr>
      </p:pic>
      <p:sp>
        <p:nvSpPr>
          <p:cNvPr id="26" name="Content Placeholder 25">
            <a:extLst>
              <a:ext uri="{FF2B5EF4-FFF2-40B4-BE49-F238E27FC236}">
                <a16:creationId xmlns:a16="http://schemas.microsoft.com/office/drawing/2014/main" id="{9186C6D3-5A31-CA96-125E-EFFAD878C363}"/>
              </a:ext>
            </a:extLst>
          </p:cNvPr>
          <p:cNvSpPr>
            <a:spLocks noGrp="1"/>
          </p:cNvSpPr>
          <p:nvPr>
            <p:ph idx="1"/>
          </p:nvPr>
        </p:nvSpPr>
        <p:spPr>
          <a:xfrm>
            <a:off x="146619" y="2291404"/>
            <a:ext cx="7102548" cy="4361639"/>
          </a:xfrm>
        </p:spPr>
        <p:txBody>
          <a:bodyPr>
            <a:normAutofit/>
          </a:bodyPr>
          <a:lstStyle/>
          <a:p>
            <a:pPr algn="just"/>
            <a:r>
              <a:rPr lang="it-IT" sz="1700" b="1" dirty="0">
                <a:effectLst/>
                <a:ea typeface="Arial" panose="020B0604020202020204" pitchFamily="34" charset="0"/>
                <a:cs typeface="Times New Roman" panose="02020603050405020304" pitchFamily="18" charset="0"/>
              </a:rPr>
              <a:t>Rostro:</a:t>
            </a:r>
            <a:r>
              <a:rPr lang="en-GB" sz="1700" b="1" dirty="0">
                <a:ea typeface="Arial" panose="020B0604020202020204" pitchFamily="34" charset="0"/>
                <a:cs typeface="Times New Roman" panose="02020603050405020304" pitchFamily="18" charset="0"/>
              </a:rPr>
              <a:t> </a:t>
            </a:r>
            <a:r>
              <a:rPr lang="it-IT" sz="1700" dirty="0">
                <a:effectLst/>
                <a:ea typeface="Arial" panose="020B0604020202020204" pitchFamily="34" charset="0"/>
                <a:cs typeface="Times New Roman" panose="02020603050405020304" pitchFamily="18" charset="0"/>
              </a:rPr>
              <a:t>Al </a:t>
            </a:r>
            <a:r>
              <a:rPr lang="it-IT" sz="1700" dirty="0" err="1">
                <a:effectLst/>
                <a:ea typeface="Arial" panose="020B0604020202020204" pitchFamily="34" charset="0"/>
                <a:cs typeface="Times New Roman" panose="02020603050405020304" pitchFamily="18" charset="0"/>
              </a:rPr>
              <a:t>igual</a:t>
            </a:r>
            <a:r>
              <a:rPr lang="it-IT" sz="1700" dirty="0">
                <a:effectLst/>
                <a:ea typeface="Arial" panose="020B0604020202020204" pitchFamily="34" charset="0"/>
                <a:cs typeface="Times New Roman" panose="02020603050405020304" pitchFamily="18" charset="0"/>
              </a:rPr>
              <a:t> </a:t>
            </a:r>
            <a:r>
              <a:rPr lang="it-IT" sz="1700" dirty="0" err="1">
                <a:effectLst/>
                <a:ea typeface="Arial" panose="020B0604020202020204" pitchFamily="34" charset="0"/>
                <a:cs typeface="Times New Roman" panose="02020603050405020304" pitchFamily="18" charset="0"/>
              </a:rPr>
              <a:t>que</a:t>
            </a:r>
            <a:r>
              <a:rPr lang="it-IT" sz="1700" dirty="0">
                <a:effectLst/>
                <a:ea typeface="Arial" panose="020B0604020202020204" pitchFamily="34" charset="0"/>
                <a:cs typeface="Times New Roman" panose="02020603050405020304" pitchFamily="18" charset="0"/>
              </a:rPr>
              <a:t> en </a:t>
            </a:r>
            <a:r>
              <a:rPr lang="it-IT" sz="1700" dirty="0" err="1">
                <a:effectLst/>
                <a:ea typeface="Arial" panose="020B0604020202020204" pitchFamily="34" charset="0"/>
                <a:cs typeface="Times New Roman" panose="02020603050405020304" pitchFamily="18" charset="0"/>
              </a:rPr>
              <a:t>los</a:t>
            </a:r>
            <a:r>
              <a:rPr lang="it-IT" sz="1700" dirty="0">
                <a:effectLst/>
                <a:ea typeface="Arial" panose="020B0604020202020204" pitchFamily="34" charset="0"/>
                <a:cs typeface="Times New Roman" panose="02020603050405020304" pitchFamily="18" charset="0"/>
              </a:rPr>
              <a:t> </a:t>
            </a:r>
            <a:r>
              <a:rPr lang="it-IT" sz="1700" dirty="0" err="1">
                <a:effectLst/>
                <a:ea typeface="Arial" panose="020B0604020202020204" pitchFamily="34" charset="0"/>
                <a:cs typeface="Times New Roman" panose="02020603050405020304" pitchFamily="18" charset="0"/>
              </a:rPr>
              <a:t>íconos</a:t>
            </a:r>
            <a:r>
              <a:rPr lang="it-IT" sz="1700" dirty="0">
                <a:effectLst/>
                <a:ea typeface="Arial" panose="020B0604020202020204" pitchFamily="34" charset="0"/>
                <a:cs typeface="Times New Roman" panose="02020603050405020304" pitchFamily="18" charset="0"/>
              </a:rPr>
              <a:t> </a:t>
            </a:r>
            <a:r>
              <a:rPr lang="it-IT" sz="1700" dirty="0" err="1">
                <a:effectLst/>
                <a:ea typeface="Arial" panose="020B0604020202020204" pitchFamily="34" charset="0"/>
                <a:cs typeface="Times New Roman" panose="02020603050405020304" pitchFamily="18" charset="0"/>
              </a:rPr>
              <a:t>religiosos</a:t>
            </a:r>
            <a:r>
              <a:rPr lang="it-IT" sz="1700" dirty="0">
                <a:effectLst/>
                <a:ea typeface="Arial" panose="020B0604020202020204" pitchFamily="34" charset="0"/>
                <a:cs typeface="Times New Roman" panose="02020603050405020304" pitchFamily="18" charset="0"/>
              </a:rPr>
              <a:t>, Frida </a:t>
            </a:r>
            <a:r>
              <a:rPr lang="it-IT" sz="1700" dirty="0" err="1">
                <a:effectLst/>
                <a:ea typeface="Arial" panose="020B0604020202020204" pitchFamily="34" charset="0"/>
                <a:cs typeface="Times New Roman" panose="02020603050405020304" pitchFamily="18" charset="0"/>
              </a:rPr>
              <a:t>coloca</a:t>
            </a:r>
            <a:r>
              <a:rPr lang="it-IT" sz="1700" dirty="0">
                <a:effectLst/>
                <a:ea typeface="Arial" panose="020B0604020202020204" pitchFamily="34" charset="0"/>
                <a:cs typeface="Times New Roman" panose="02020603050405020304" pitchFamily="18" charset="0"/>
              </a:rPr>
              <a:t> su rostro en </a:t>
            </a:r>
            <a:r>
              <a:rPr lang="it-IT" sz="1700" dirty="0" err="1">
                <a:effectLst/>
                <a:ea typeface="Arial" panose="020B0604020202020204" pitchFamily="34" charset="0"/>
                <a:cs typeface="Times New Roman" panose="02020603050405020304" pitchFamily="18" charset="0"/>
              </a:rPr>
              <a:t>el</a:t>
            </a:r>
            <a:r>
              <a:rPr lang="it-IT" sz="1700" dirty="0">
                <a:effectLst/>
                <a:ea typeface="Arial" panose="020B0604020202020204" pitchFamily="34" charset="0"/>
                <a:cs typeface="Times New Roman" panose="02020603050405020304" pitchFamily="18" charset="0"/>
              </a:rPr>
              <a:t> centro, </a:t>
            </a:r>
            <a:r>
              <a:rPr lang="it-IT" sz="1700" dirty="0" err="1">
                <a:effectLst/>
                <a:ea typeface="Arial" panose="020B0604020202020204" pitchFamily="34" charset="0"/>
                <a:cs typeface="Times New Roman" panose="02020603050405020304" pitchFamily="18" charset="0"/>
              </a:rPr>
              <a:t>convirtiéndolo</a:t>
            </a:r>
            <a:r>
              <a:rPr lang="it-IT" sz="1700" dirty="0">
                <a:effectLst/>
                <a:ea typeface="Arial" panose="020B0604020202020204" pitchFamily="34" charset="0"/>
                <a:cs typeface="Times New Roman" panose="02020603050405020304" pitchFamily="18" charset="0"/>
              </a:rPr>
              <a:t> en </a:t>
            </a:r>
            <a:r>
              <a:rPr lang="it-IT" sz="1700" dirty="0" err="1">
                <a:effectLst/>
                <a:ea typeface="Arial" panose="020B0604020202020204" pitchFamily="34" charset="0"/>
                <a:cs typeface="Times New Roman" panose="02020603050405020304" pitchFamily="18" charset="0"/>
              </a:rPr>
              <a:t>el</a:t>
            </a:r>
            <a:r>
              <a:rPr lang="it-IT" sz="1700" dirty="0">
                <a:effectLst/>
                <a:ea typeface="Arial" panose="020B0604020202020204" pitchFamily="34" charset="0"/>
                <a:cs typeface="Times New Roman" panose="02020603050405020304" pitchFamily="18" charset="0"/>
              </a:rPr>
              <a:t> foco de la pintura. </a:t>
            </a:r>
          </a:p>
          <a:p>
            <a:pPr algn="just"/>
            <a:r>
              <a:rPr lang="it-IT" sz="1700" b="1" dirty="0">
                <a:effectLst/>
                <a:ea typeface="Arial" panose="020B0604020202020204" pitchFamily="34" charset="0"/>
                <a:cs typeface="Times New Roman" panose="02020603050405020304" pitchFamily="18" charset="0"/>
              </a:rPr>
              <a:t>Color y </a:t>
            </a:r>
            <a:r>
              <a:rPr lang="it-IT" sz="1700" b="1" dirty="0" err="1">
                <a:effectLst/>
                <a:ea typeface="Arial" panose="020B0604020202020204" pitchFamily="34" charset="0"/>
                <a:cs typeface="Times New Roman" panose="02020603050405020304" pitchFamily="18" charset="0"/>
              </a:rPr>
              <a:t>naturaleza</a:t>
            </a:r>
            <a:r>
              <a:rPr lang="it-IT" sz="1700" b="1" dirty="0">
                <a:effectLst/>
                <a:ea typeface="Arial" panose="020B0604020202020204" pitchFamily="34" charset="0"/>
                <a:cs typeface="Times New Roman" panose="02020603050405020304" pitchFamily="18" charset="0"/>
              </a:rPr>
              <a:t>:</a:t>
            </a:r>
            <a:r>
              <a:rPr lang="en-GB" sz="1700" dirty="0">
                <a:ea typeface="Arial" panose="020B0604020202020204" pitchFamily="34" charset="0"/>
                <a:cs typeface="Times New Roman" panose="02020603050405020304" pitchFamily="18" charset="0"/>
              </a:rPr>
              <a:t> </a:t>
            </a:r>
            <a:r>
              <a:rPr lang="it-IT" sz="1700" dirty="0">
                <a:effectLst/>
                <a:ea typeface="Arial" panose="020B0604020202020204" pitchFamily="34" charset="0"/>
                <a:cs typeface="Times New Roman" panose="02020603050405020304" pitchFamily="18" charset="0"/>
              </a:rPr>
              <a:t>Los </a:t>
            </a:r>
            <a:r>
              <a:rPr lang="it-IT" sz="1700" dirty="0" err="1">
                <a:effectLst/>
                <a:ea typeface="Arial" panose="020B0604020202020204" pitchFamily="34" charset="0"/>
                <a:cs typeface="Times New Roman" panose="02020603050405020304" pitchFamily="18" charset="0"/>
              </a:rPr>
              <a:t>colores</a:t>
            </a:r>
            <a:r>
              <a:rPr lang="it-IT" sz="1700" dirty="0">
                <a:effectLst/>
                <a:ea typeface="Arial" panose="020B0604020202020204" pitchFamily="34" charset="0"/>
                <a:cs typeface="Times New Roman" panose="02020603050405020304" pitchFamily="18" charset="0"/>
              </a:rPr>
              <a:t> </a:t>
            </a:r>
            <a:r>
              <a:rPr lang="it-IT" sz="1700" dirty="0" err="1">
                <a:effectLst/>
                <a:ea typeface="Arial" panose="020B0604020202020204" pitchFamily="34" charset="0"/>
                <a:cs typeface="Times New Roman" panose="02020603050405020304" pitchFamily="18" charset="0"/>
              </a:rPr>
              <a:t>vivos</a:t>
            </a:r>
            <a:r>
              <a:rPr lang="it-IT" sz="1700" dirty="0">
                <a:effectLst/>
                <a:ea typeface="Arial" panose="020B0604020202020204" pitchFamily="34" charset="0"/>
                <a:cs typeface="Times New Roman" panose="02020603050405020304" pitchFamily="18" charset="0"/>
              </a:rPr>
              <a:t> de </a:t>
            </a:r>
            <a:r>
              <a:rPr lang="it-IT" sz="1700" dirty="0" err="1">
                <a:effectLst/>
                <a:ea typeface="Arial" panose="020B0604020202020204" pitchFamily="34" charset="0"/>
                <a:cs typeface="Times New Roman" panose="02020603050405020304" pitchFamily="18" charset="0"/>
              </a:rPr>
              <a:t>las</a:t>
            </a:r>
            <a:r>
              <a:rPr lang="it-IT" sz="1700" dirty="0">
                <a:effectLst/>
                <a:ea typeface="Arial" panose="020B0604020202020204" pitchFamily="34" charset="0"/>
                <a:cs typeface="Times New Roman" panose="02020603050405020304" pitchFamily="18" charset="0"/>
              </a:rPr>
              <a:t> </a:t>
            </a:r>
            <a:r>
              <a:rPr lang="it-IT" sz="1700" dirty="0" err="1">
                <a:effectLst/>
                <a:ea typeface="Arial" panose="020B0604020202020204" pitchFamily="34" charset="0"/>
                <a:cs typeface="Times New Roman" panose="02020603050405020304" pitchFamily="18" charset="0"/>
              </a:rPr>
              <a:t>hojas</a:t>
            </a:r>
            <a:r>
              <a:rPr lang="it-IT" sz="1700" dirty="0">
                <a:effectLst/>
                <a:ea typeface="Arial" panose="020B0604020202020204" pitchFamily="34" charset="0"/>
                <a:cs typeface="Times New Roman" panose="02020603050405020304" pitchFamily="18" charset="0"/>
              </a:rPr>
              <a:t> </a:t>
            </a:r>
            <a:r>
              <a:rPr lang="it-IT" sz="1700" dirty="0" err="1">
                <a:effectLst/>
                <a:ea typeface="Arial" panose="020B0604020202020204" pitchFamily="34" charset="0"/>
                <a:cs typeface="Times New Roman" panose="02020603050405020304" pitchFamily="18" charset="0"/>
              </a:rPr>
              <a:t>detrás</a:t>
            </a:r>
            <a:r>
              <a:rPr lang="it-IT" sz="1700" dirty="0">
                <a:effectLst/>
                <a:ea typeface="Arial" panose="020B0604020202020204" pitchFamily="34" charset="0"/>
                <a:cs typeface="Times New Roman" panose="02020603050405020304" pitchFamily="18" charset="0"/>
              </a:rPr>
              <a:t> de Frida </a:t>
            </a:r>
            <a:r>
              <a:rPr lang="it-IT" sz="1700" dirty="0" err="1">
                <a:effectLst/>
                <a:ea typeface="Arial" panose="020B0604020202020204" pitchFamily="34" charset="0"/>
                <a:cs typeface="Times New Roman" panose="02020603050405020304" pitchFamily="18" charset="0"/>
              </a:rPr>
              <a:t>expresan</a:t>
            </a:r>
            <a:r>
              <a:rPr lang="it-IT" sz="1700" dirty="0">
                <a:effectLst/>
                <a:ea typeface="Arial" panose="020B0604020202020204" pitchFamily="34" charset="0"/>
                <a:cs typeface="Times New Roman" panose="02020603050405020304" pitchFamily="18" charset="0"/>
              </a:rPr>
              <a:t> su </a:t>
            </a:r>
            <a:r>
              <a:rPr lang="it-IT" sz="1700" dirty="0" err="1">
                <a:effectLst/>
                <a:ea typeface="Arial" panose="020B0604020202020204" pitchFamily="34" charset="0"/>
                <a:cs typeface="Times New Roman" panose="02020603050405020304" pitchFamily="18" charset="0"/>
              </a:rPr>
              <a:t>fascinación</a:t>
            </a:r>
            <a:r>
              <a:rPr lang="it-IT" sz="1700" dirty="0">
                <a:effectLst/>
                <a:ea typeface="Arial" panose="020B0604020202020204" pitchFamily="34" charset="0"/>
                <a:cs typeface="Times New Roman" panose="02020603050405020304" pitchFamily="18" charset="0"/>
              </a:rPr>
              <a:t> por la </a:t>
            </a:r>
            <a:r>
              <a:rPr lang="it-IT" sz="1700" dirty="0" err="1">
                <a:effectLst/>
                <a:ea typeface="Arial" panose="020B0604020202020204" pitchFamily="34" charset="0"/>
                <a:cs typeface="Times New Roman" panose="02020603050405020304" pitchFamily="18" charset="0"/>
              </a:rPr>
              <a:t>naturaleza</a:t>
            </a:r>
            <a:r>
              <a:rPr lang="it-IT" sz="1700" dirty="0">
                <a:effectLst/>
                <a:ea typeface="Arial" panose="020B0604020202020204" pitchFamily="34" charset="0"/>
                <a:cs typeface="Times New Roman" panose="02020603050405020304" pitchFamily="18" charset="0"/>
              </a:rPr>
              <a:t> </a:t>
            </a:r>
            <a:r>
              <a:rPr lang="it-IT" sz="1700" dirty="0" err="1">
                <a:effectLst/>
                <a:ea typeface="Arial" panose="020B0604020202020204" pitchFamily="34" charset="0"/>
                <a:cs typeface="Times New Roman" panose="02020603050405020304" pitchFamily="18" charset="0"/>
              </a:rPr>
              <a:t>mexicana</a:t>
            </a:r>
            <a:r>
              <a:rPr lang="it-IT" sz="1700" dirty="0">
                <a:effectLst/>
                <a:ea typeface="Arial" panose="020B0604020202020204" pitchFamily="34" charset="0"/>
                <a:cs typeface="Times New Roman" panose="02020603050405020304" pitchFamily="18" charset="0"/>
              </a:rPr>
              <a:t>. </a:t>
            </a:r>
          </a:p>
          <a:p>
            <a:pPr algn="just"/>
            <a:r>
              <a:rPr lang="it-IT" sz="1700" b="1" dirty="0" err="1">
                <a:effectLst/>
                <a:ea typeface="Arial" panose="020B0604020202020204" pitchFamily="34" charset="0"/>
                <a:cs typeface="Times New Roman" panose="02020603050405020304" pitchFamily="18" charset="0"/>
              </a:rPr>
              <a:t>Collar</a:t>
            </a:r>
            <a:r>
              <a:rPr lang="it-IT" sz="1700" b="1" dirty="0">
                <a:ea typeface="Arial" panose="020B0604020202020204" pitchFamily="34" charset="0"/>
                <a:cs typeface="Times New Roman" panose="02020603050405020304" pitchFamily="18" charset="0"/>
              </a:rPr>
              <a:t>:</a:t>
            </a:r>
            <a:r>
              <a:rPr lang="en-GB" sz="1700" dirty="0">
                <a:ea typeface="Arial" panose="020B0604020202020204" pitchFamily="34" charset="0"/>
                <a:cs typeface="Times New Roman" panose="02020603050405020304" pitchFamily="18" charset="0"/>
              </a:rPr>
              <a:t> </a:t>
            </a:r>
            <a:r>
              <a:rPr lang="it-IT" sz="1700" dirty="0" err="1">
                <a:effectLst/>
                <a:ea typeface="Arial" panose="020B0604020202020204" pitchFamily="34" charset="0"/>
                <a:cs typeface="Times New Roman" panose="02020603050405020304" pitchFamily="18" charset="0"/>
              </a:rPr>
              <a:t>El</a:t>
            </a:r>
            <a:r>
              <a:rPr lang="it-IT" sz="1700" dirty="0">
                <a:effectLst/>
                <a:ea typeface="Arial" panose="020B0604020202020204" pitchFamily="34" charset="0"/>
                <a:cs typeface="Times New Roman" panose="02020603050405020304" pitchFamily="18" charset="0"/>
              </a:rPr>
              <a:t> </a:t>
            </a:r>
            <a:r>
              <a:rPr lang="it-IT" sz="1700" dirty="0" err="1">
                <a:effectLst/>
                <a:ea typeface="Arial" panose="020B0604020202020204" pitchFamily="34" charset="0"/>
                <a:cs typeface="Times New Roman" panose="02020603050405020304" pitchFamily="18" charset="0"/>
              </a:rPr>
              <a:t>collar</a:t>
            </a:r>
            <a:r>
              <a:rPr lang="it-IT" sz="1700" dirty="0">
                <a:effectLst/>
                <a:ea typeface="Arial" panose="020B0604020202020204" pitchFamily="34" charset="0"/>
                <a:cs typeface="Times New Roman" panose="02020603050405020304" pitchFamily="18" charset="0"/>
              </a:rPr>
              <a:t> de </a:t>
            </a:r>
            <a:r>
              <a:rPr lang="it-IT" sz="1700" dirty="0" err="1">
                <a:effectLst/>
                <a:ea typeface="Arial" panose="020B0604020202020204" pitchFamily="34" charset="0"/>
                <a:cs typeface="Times New Roman" panose="02020603050405020304" pitchFamily="18" charset="0"/>
              </a:rPr>
              <a:t>espinas</a:t>
            </a:r>
            <a:r>
              <a:rPr lang="it-IT" sz="1700" dirty="0">
                <a:effectLst/>
                <a:ea typeface="Arial" panose="020B0604020202020204" pitchFamily="34" charset="0"/>
                <a:cs typeface="Times New Roman" panose="02020603050405020304" pitchFamily="18" charset="0"/>
              </a:rPr>
              <a:t> </a:t>
            </a:r>
            <a:r>
              <a:rPr lang="it-IT" sz="1700" dirty="0" err="1">
                <a:effectLst/>
                <a:ea typeface="Arial" panose="020B0604020202020204" pitchFamily="34" charset="0"/>
                <a:cs typeface="Times New Roman" panose="02020603050405020304" pitchFamily="18" charset="0"/>
              </a:rPr>
              <a:t>hace</a:t>
            </a:r>
            <a:r>
              <a:rPr lang="it-IT" sz="1700" dirty="0">
                <a:effectLst/>
                <a:ea typeface="Arial" panose="020B0604020202020204" pitchFamily="34" charset="0"/>
                <a:cs typeface="Times New Roman" panose="02020603050405020304" pitchFamily="18" charset="0"/>
              </a:rPr>
              <a:t> </a:t>
            </a:r>
            <a:r>
              <a:rPr lang="it-IT" sz="1700" dirty="0" err="1">
                <a:effectLst/>
                <a:ea typeface="Arial" panose="020B0604020202020204" pitchFamily="34" charset="0"/>
                <a:cs typeface="Times New Roman" panose="02020603050405020304" pitchFamily="18" charset="0"/>
              </a:rPr>
              <a:t>referencia</a:t>
            </a:r>
            <a:r>
              <a:rPr lang="it-IT" sz="1700" dirty="0">
                <a:effectLst/>
                <a:ea typeface="Arial" panose="020B0604020202020204" pitchFamily="34" charset="0"/>
                <a:cs typeface="Times New Roman" panose="02020603050405020304" pitchFamily="18" charset="0"/>
              </a:rPr>
              <a:t> a la corona de Cristo, mostrando </a:t>
            </a:r>
            <a:r>
              <a:rPr lang="it-IT" sz="1700" dirty="0" err="1">
                <a:effectLst/>
                <a:ea typeface="Arial" panose="020B0604020202020204" pitchFamily="34" charset="0"/>
                <a:cs typeface="Times New Roman" panose="02020603050405020304" pitchFamily="18" charset="0"/>
              </a:rPr>
              <a:t>el</a:t>
            </a:r>
            <a:r>
              <a:rPr lang="it-IT" sz="1700" dirty="0">
                <a:effectLst/>
                <a:ea typeface="Arial" panose="020B0604020202020204" pitchFamily="34" charset="0"/>
                <a:cs typeface="Times New Roman" panose="02020603050405020304" pitchFamily="18" charset="0"/>
              </a:rPr>
              <a:t> </a:t>
            </a:r>
            <a:r>
              <a:rPr lang="it-IT" sz="1700" dirty="0" err="1">
                <a:effectLst/>
                <a:ea typeface="Arial" panose="020B0604020202020204" pitchFamily="34" charset="0"/>
                <a:cs typeface="Times New Roman" panose="02020603050405020304" pitchFamily="18" charset="0"/>
              </a:rPr>
              <a:t>sufrimiento</a:t>
            </a:r>
            <a:r>
              <a:rPr lang="it-IT" sz="1700" dirty="0">
                <a:effectLst/>
                <a:ea typeface="Arial" panose="020B0604020202020204" pitchFamily="34" charset="0"/>
                <a:cs typeface="Times New Roman" panose="02020603050405020304" pitchFamily="18" charset="0"/>
              </a:rPr>
              <a:t> y la </a:t>
            </a:r>
            <a:r>
              <a:rPr lang="it-IT" sz="1700" dirty="0" err="1">
                <a:effectLst/>
                <a:ea typeface="Arial" panose="020B0604020202020204" pitchFamily="34" charset="0"/>
                <a:cs typeface="Times New Roman" panose="02020603050405020304" pitchFamily="18" charset="0"/>
              </a:rPr>
              <a:t>humillación</a:t>
            </a:r>
            <a:r>
              <a:rPr lang="it-IT" sz="1700" dirty="0">
                <a:effectLst/>
                <a:ea typeface="Arial" panose="020B0604020202020204" pitchFamily="34" charset="0"/>
                <a:cs typeface="Times New Roman" panose="02020603050405020304" pitchFamily="18" charset="0"/>
              </a:rPr>
              <a:t> </a:t>
            </a:r>
            <a:r>
              <a:rPr lang="it-IT" sz="1700" dirty="0" err="1">
                <a:effectLst/>
                <a:ea typeface="Arial" panose="020B0604020202020204" pitchFamily="34" charset="0"/>
                <a:cs typeface="Times New Roman" panose="02020603050405020304" pitchFamily="18" charset="0"/>
              </a:rPr>
              <a:t>que</a:t>
            </a:r>
            <a:r>
              <a:rPr lang="it-IT" sz="1700" dirty="0">
                <a:effectLst/>
                <a:ea typeface="Arial" panose="020B0604020202020204" pitchFamily="34" charset="0"/>
                <a:cs typeface="Times New Roman" panose="02020603050405020304" pitchFamily="18" charset="0"/>
              </a:rPr>
              <a:t> </a:t>
            </a:r>
            <a:r>
              <a:rPr lang="it-IT" sz="1700" dirty="0" err="1">
                <a:effectLst/>
                <a:ea typeface="Arial" panose="020B0604020202020204" pitchFamily="34" charset="0"/>
                <a:cs typeface="Times New Roman" panose="02020603050405020304" pitchFamily="18" charset="0"/>
              </a:rPr>
              <a:t>experimentó</a:t>
            </a:r>
            <a:r>
              <a:rPr lang="it-IT" sz="1700" dirty="0">
                <a:effectLst/>
                <a:ea typeface="Arial" panose="020B0604020202020204" pitchFamily="34" charset="0"/>
                <a:cs typeface="Times New Roman" panose="02020603050405020304" pitchFamily="18" charset="0"/>
              </a:rPr>
              <a:t> Frida. </a:t>
            </a:r>
            <a:r>
              <a:rPr lang="it-IT" sz="1700" dirty="0" err="1">
                <a:effectLst/>
                <a:ea typeface="Arial" panose="020B0604020202020204" pitchFamily="34" charset="0"/>
                <a:cs typeface="Times New Roman" panose="02020603050405020304" pitchFamily="18" charset="0"/>
              </a:rPr>
              <a:t>El</a:t>
            </a:r>
            <a:r>
              <a:rPr lang="it-IT" sz="1700" dirty="0">
                <a:effectLst/>
                <a:ea typeface="Arial" panose="020B0604020202020204" pitchFamily="34" charset="0"/>
                <a:cs typeface="Times New Roman" panose="02020603050405020304" pitchFamily="18" charset="0"/>
              </a:rPr>
              <a:t> </a:t>
            </a:r>
            <a:r>
              <a:rPr lang="it-IT" sz="1700" dirty="0" err="1">
                <a:effectLst/>
                <a:ea typeface="Arial" panose="020B0604020202020204" pitchFamily="34" charset="0"/>
                <a:cs typeface="Times New Roman" panose="02020603050405020304" pitchFamily="18" charset="0"/>
              </a:rPr>
              <a:t>colibrí</a:t>
            </a:r>
            <a:r>
              <a:rPr lang="it-IT" sz="1700" dirty="0">
                <a:effectLst/>
                <a:ea typeface="Arial" panose="020B0604020202020204" pitchFamily="34" charset="0"/>
                <a:cs typeface="Times New Roman" panose="02020603050405020304" pitchFamily="18" charset="0"/>
              </a:rPr>
              <a:t> </a:t>
            </a:r>
            <a:r>
              <a:rPr lang="it-IT" sz="1700" dirty="0" err="1">
                <a:effectLst/>
                <a:ea typeface="Arial" panose="020B0604020202020204" pitchFamily="34" charset="0"/>
                <a:cs typeface="Times New Roman" panose="02020603050405020304" pitchFamily="18" charset="0"/>
              </a:rPr>
              <a:t>que</a:t>
            </a:r>
            <a:r>
              <a:rPr lang="it-IT" sz="1700" dirty="0">
                <a:effectLst/>
                <a:ea typeface="Arial" panose="020B0604020202020204" pitchFamily="34" charset="0"/>
                <a:cs typeface="Times New Roman" panose="02020603050405020304" pitchFamily="18" charset="0"/>
              </a:rPr>
              <a:t> </a:t>
            </a:r>
            <a:r>
              <a:rPr lang="it-IT" sz="1700" dirty="0" err="1">
                <a:effectLst/>
                <a:ea typeface="Arial" panose="020B0604020202020204" pitchFamily="34" charset="0"/>
                <a:cs typeface="Times New Roman" panose="02020603050405020304" pitchFamily="18" charset="0"/>
              </a:rPr>
              <a:t>cuelga</a:t>
            </a:r>
            <a:r>
              <a:rPr lang="it-IT" sz="1700" dirty="0">
                <a:effectLst/>
                <a:ea typeface="Arial" panose="020B0604020202020204" pitchFamily="34" charset="0"/>
                <a:cs typeface="Times New Roman" panose="02020603050405020304" pitchFamily="18" charset="0"/>
              </a:rPr>
              <a:t> de </a:t>
            </a:r>
            <a:r>
              <a:rPr lang="it-IT" sz="1700" dirty="0" err="1">
                <a:effectLst/>
                <a:ea typeface="Arial" panose="020B0604020202020204" pitchFamily="34" charset="0"/>
                <a:cs typeface="Times New Roman" panose="02020603050405020304" pitchFamily="18" charset="0"/>
              </a:rPr>
              <a:t>él</a:t>
            </a:r>
            <a:r>
              <a:rPr lang="it-IT" sz="1700" dirty="0">
                <a:effectLst/>
                <a:ea typeface="Arial" panose="020B0604020202020204" pitchFamily="34" charset="0"/>
                <a:cs typeface="Times New Roman" panose="02020603050405020304" pitchFamily="18" charset="0"/>
              </a:rPr>
              <a:t> es un </a:t>
            </a:r>
            <a:r>
              <a:rPr lang="it-IT" sz="1700" dirty="0" err="1">
                <a:effectLst/>
                <a:ea typeface="Arial" panose="020B0604020202020204" pitchFamily="34" charset="0"/>
                <a:cs typeface="Times New Roman" panose="02020603050405020304" pitchFamily="18" charset="0"/>
              </a:rPr>
              <a:t>símbolo</a:t>
            </a:r>
            <a:r>
              <a:rPr lang="it-IT" sz="1700" dirty="0">
                <a:effectLst/>
                <a:ea typeface="Arial" panose="020B0604020202020204" pitchFamily="34" charset="0"/>
                <a:cs typeface="Times New Roman" panose="02020603050405020304" pitchFamily="18" charset="0"/>
              </a:rPr>
              <a:t> del folklore </a:t>
            </a:r>
            <a:r>
              <a:rPr lang="it-IT" sz="1700" dirty="0" err="1">
                <a:effectLst/>
                <a:ea typeface="Arial" panose="020B0604020202020204" pitchFamily="34" charset="0"/>
                <a:cs typeface="Times New Roman" panose="02020603050405020304" pitchFamily="18" charset="0"/>
              </a:rPr>
              <a:t>mexicano</a:t>
            </a:r>
            <a:r>
              <a:rPr lang="it-IT" sz="1700" dirty="0">
                <a:effectLst/>
                <a:ea typeface="Arial" panose="020B0604020202020204" pitchFamily="34" charset="0"/>
                <a:cs typeface="Times New Roman" panose="02020603050405020304" pitchFamily="18" charset="0"/>
              </a:rPr>
              <a:t> de la </a:t>
            </a:r>
            <a:r>
              <a:rPr lang="it-IT" sz="1700" dirty="0" err="1">
                <a:effectLst/>
                <a:ea typeface="Arial" panose="020B0604020202020204" pitchFamily="34" charset="0"/>
                <a:cs typeface="Times New Roman" panose="02020603050405020304" pitchFamily="18" charset="0"/>
              </a:rPr>
              <a:t>suerte</a:t>
            </a:r>
            <a:r>
              <a:rPr lang="it-IT" sz="1700" dirty="0">
                <a:effectLst/>
                <a:ea typeface="Arial" panose="020B0604020202020204" pitchFamily="34" charset="0"/>
                <a:cs typeface="Times New Roman" panose="02020603050405020304" pitchFamily="18" charset="0"/>
              </a:rPr>
              <a:t> en </a:t>
            </a:r>
            <a:r>
              <a:rPr lang="it-IT" sz="1700" dirty="0" err="1">
                <a:effectLst/>
                <a:ea typeface="Arial" panose="020B0604020202020204" pitchFamily="34" charset="0"/>
                <a:cs typeface="Times New Roman" panose="02020603050405020304" pitchFamily="18" charset="0"/>
              </a:rPr>
              <a:t>el</a:t>
            </a:r>
            <a:r>
              <a:rPr lang="it-IT" sz="1700" dirty="0">
                <a:effectLst/>
                <a:ea typeface="Arial" panose="020B0604020202020204" pitchFamily="34" charset="0"/>
                <a:cs typeface="Times New Roman" panose="02020603050405020304" pitchFamily="18" charset="0"/>
              </a:rPr>
              <a:t> amor, </a:t>
            </a:r>
            <a:r>
              <a:rPr lang="it-IT" sz="1700" dirty="0" err="1">
                <a:effectLst/>
                <a:ea typeface="Arial" panose="020B0604020202020204" pitchFamily="34" charset="0"/>
                <a:cs typeface="Times New Roman" panose="02020603050405020304" pitchFamily="18" charset="0"/>
              </a:rPr>
              <a:t>usado</a:t>
            </a:r>
            <a:r>
              <a:rPr lang="it-IT" sz="1700" dirty="0">
                <a:effectLst/>
                <a:ea typeface="Arial" panose="020B0604020202020204" pitchFamily="34" charset="0"/>
                <a:cs typeface="Times New Roman" panose="02020603050405020304" pitchFamily="18" charset="0"/>
              </a:rPr>
              <a:t> </a:t>
            </a:r>
            <a:r>
              <a:rPr lang="it-IT" sz="1700" dirty="0" err="1">
                <a:effectLst/>
                <a:ea typeface="Arial" panose="020B0604020202020204" pitchFamily="34" charset="0"/>
                <a:cs typeface="Times New Roman" panose="02020603050405020304" pitchFamily="18" charset="0"/>
              </a:rPr>
              <a:t>muchas</a:t>
            </a:r>
            <a:r>
              <a:rPr lang="it-IT" sz="1700" dirty="0">
                <a:effectLst/>
                <a:ea typeface="Arial" panose="020B0604020202020204" pitchFamily="34" charset="0"/>
                <a:cs typeface="Times New Roman" panose="02020603050405020304" pitchFamily="18" charset="0"/>
              </a:rPr>
              <a:t> </a:t>
            </a:r>
            <a:r>
              <a:rPr lang="it-IT" sz="1700" dirty="0" err="1">
                <a:effectLst/>
                <a:ea typeface="Arial" panose="020B0604020202020204" pitchFamily="34" charset="0"/>
                <a:cs typeface="Times New Roman" panose="02020603050405020304" pitchFamily="18" charset="0"/>
              </a:rPr>
              <a:t>veces</a:t>
            </a:r>
            <a:r>
              <a:rPr lang="it-IT" sz="1700" dirty="0">
                <a:effectLst/>
                <a:ea typeface="Arial" panose="020B0604020202020204" pitchFamily="34" charset="0"/>
                <a:cs typeface="Times New Roman" panose="02020603050405020304" pitchFamily="18" charset="0"/>
              </a:rPr>
              <a:t> para invocar un </a:t>
            </a:r>
            <a:r>
              <a:rPr lang="it-IT" sz="1700" dirty="0" err="1">
                <a:effectLst/>
                <a:ea typeface="Arial" panose="020B0604020202020204" pitchFamily="34" charset="0"/>
                <a:cs typeface="Times New Roman" panose="02020603050405020304" pitchFamily="18" charset="0"/>
              </a:rPr>
              <a:t>nuevo</a:t>
            </a:r>
            <a:r>
              <a:rPr lang="it-IT" sz="1700" dirty="0">
                <a:effectLst/>
                <a:ea typeface="Arial" panose="020B0604020202020204" pitchFamily="34" charset="0"/>
                <a:cs typeface="Times New Roman" panose="02020603050405020304" pitchFamily="18" charset="0"/>
              </a:rPr>
              <a:t> romance. </a:t>
            </a:r>
            <a:endParaRPr lang="it-IT" sz="1700" dirty="0">
              <a:effectLst/>
              <a:ea typeface="Times New Roman" panose="02020603050405020304" pitchFamily="18" charset="0"/>
              <a:cs typeface="Times New Roman" panose="02020603050405020304" pitchFamily="18" charset="0"/>
            </a:endParaRPr>
          </a:p>
          <a:p>
            <a:pPr algn="just"/>
            <a:r>
              <a:rPr lang="it-IT" sz="1700" b="1" dirty="0" err="1">
                <a:effectLst/>
                <a:ea typeface="Arial" panose="020B0604020202020204" pitchFamily="34" charset="0"/>
                <a:cs typeface="Times New Roman" panose="02020603050405020304" pitchFamily="18" charset="0"/>
              </a:rPr>
              <a:t>Gato</a:t>
            </a:r>
            <a:r>
              <a:rPr lang="it-IT" sz="1700" b="1" dirty="0">
                <a:effectLst/>
                <a:ea typeface="Arial" panose="020B0604020202020204" pitchFamily="34" charset="0"/>
                <a:cs typeface="Times New Roman" panose="02020603050405020304" pitchFamily="18" charset="0"/>
              </a:rPr>
              <a:t> negro:</a:t>
            </a:r>
            <a:r>
              <a:rPr lang="en-GB" sz="1700" b="1" dirty="0">
                <a:effectLst/>
                <a:ea typeface="Arial" panose="020B0604020202020204" pitchFamily="34" charset="0"/>
                <a:cs typeface="Times New Roman" panose="02020603050405020304" pitchFamily="18" charset="0"/>
              </a:rPr>
              <a:t> </a:t>
            </a:r>
            <a:r>
              <a:rPr lang="it-IT" sz="1700" dirty="0" err="1">
                <a:effectLst/>
                <a:ea typeface="Arial" panose="020B0604020202020204" pitchFamily="34" charset="0"/>
                <a:cs typeface="Times New Roman" panose="02020603050405020304" pitchFamily="18" charset="0"/>
              </a:rPr>
              <a:t>El</a:t>
            </a:r>
            <a:r>
              <a:rPr lang="it-IT" sz="1700" dirty="0">
                <a:effectLst/>
                <a:ea typeface="Arial" panose="020B0604020202020204" pitchFamily="34" charset="0"/>
                <a:cs typeface="Times New Roman" panose="02020603050405020304" pitchFamily="18" charset="0"/>
              </a:rPr>
              <a:t> </a:t>
            </a:r>
            <a:r>
              <a:rPr lang="it-IT" sz="1700" dirty="0" err="1">
                <a:effectLst/>
                <a:ea typeface="Arial" panose="020B0604020202020204" pitchFamily="34" charset="0"/>
                <a:cs typeface="Times New Roman" panose="02020603050405020304" pitchFamily="18" charset="0"/>
              </a:rPr>
              <a:t>gato</a:t>
            </a:r>
            <a:r>
              <a:rPr lang="it-IT" sz="1700" dirty="0">
                <a:effectLst/>
                <a:ea typeface="Arial" panose="020B0604020202020204" pitchFamily="34" charset="0"/>
                <a:cs typeface="Times New Roman" panose="02020603050405020304" pitchFamily="18" charset="0"/>
              </a:rPr>
              <a:t> negro, </a:t>
            </a:r>
            <a:r>
              <a:rPr lang="it-IT" sz="1700" dirty="0" err="1">
                <a:effectLst/>
                <a:ea typeface="Arial" panose="020B0604020202020204" pitchFamily="34" charset="0"/>
                <a:cs typeface="Times New Roman" panose="02020603050405020304" pitchFamily="18" charset="0"/>
              </a:rPr>
              <a:t>símbolo</a:t>
            </a:r>
            <a:r>
              <a:rPr lang="it-IT" sz="1700" dirty="0">
                <a:effectLst/>
                <a:ea typeface="Arial" panose="020B0604020202020204" pitchFamily="34" charset="0"/>
                <a:cs typeface="Times New Roman" panose="02020603050405020304" pitchFamily="18" charset="0"/>
              </a:rPr>
              <a:t> </a:t>
            </a:r>
            <a:r>
              <a:rPr lang="it-IT" sz="1700" dirty="0" err="1">
                <a:effectLst/>
                <a:ea typeface="Arial" panose="020B0604020202020204" pitchFamily="34" charset="0"/>
                <a:cs typeface="Times New Roman" panose="02020603050405020304" pitchFamily="18" charset="0"/>
              </a:rPr>
              <a:t>occidental</a:t>
            </a:r>
            <a:r>
              <a:rPr lang="it-IT" sz="1700" dirty="0">
                <a:effectLst/>
                <a:ea typeface="Arial" panose="020B0604020202020204" pitchFamily="34" charset="0"/>
                <a:cs typeface="Times New Roman" panose="02020603050405020304" pitchFamily="18" charset="0"/>
              </a:rPr>
              <a:t> de la mala </a:t>
            </a:r>
            <a:r>
              <a:rPr lang="it-IT" sz="1700" dirty="0" err="1">
                <a:effectLst/>
                <a:ea typeface="Arial" panose="020B0604020202020204" pitchFamily="34" charset="0"/>
                <a:cs typeface="Times New Roman" panose="02020603050405020304" pitchFamily="18" charset="0"/>
              </a:rPr>
              <a:t>suerte</a:t>
            </a:r>
            <a:r>
              <a:rPr lang="it-IT" sz="1700" dirty="0">
                <a:effectLst/>
                <a:ea typeface="Arial" panose="020B0604020202020204" pitchFamily="34" charset="0"/>
                <a:cs typeface="Times New Roman" panose="02020603050405020304" pitchFamily="18" charset="0"/>
              </a:rPr>
              <a:t>, </a:t>
            </a:r>
            <a:r>
              <a:rPr lang="it-IT" sz="1700" dirty="0" err="1">
                <a:effectLst/>
                <a:ea typeface="Arial" panose="020B0604020202020204" pitchFamily="34" charset="0"/>
                <a:cs typeface="Times New Roman" panose="02020603050405020304" pitchFamily="18" charset="0"/>
              </a:rPr>
              <a:t>está</a:t>
            </a:r>
            <a:r>
              <a:rPr lang="it-IT" sz="1700" dirty="0">
                <a:effectLst/>
                <a:ea typeface="Arial" panose="020B0604020202020204" pitchFamily="34" charset="0"/>
                <a:cs typeface="Times New Roman" panose="02020603050405020304" pitchFamily="18" charset="0"/>
              </a:rPr>
              <a:t> en </a:t>
            </a:r>
            <a:r>
              <a:rPr lang="it-IT" sz="1700" dirty="0" err="1">
                <a:effectLst/>
                <a:ea typeface="Arial" panose="020B0604020202020204" pitchFamily="34" charset="0"/>
                <a:cs typeface="Times New Roman" panose="02020603050405020304" pitchFamily="18" charset="0"/>
              </a:rPr>
              <a:t>posición</a:t>
            </a:r>
            <a:r>
              <a:rPr lang="it-IT" sz="1700" dirty="0">
                <a:effectLst/>
                <a:ea typeface="Arial" panose="020B0604020202020204" pitchFamily="34" charset="0"/>
                <a:cs typeface="Times New Roman" panose="02020603050405020304" pitchFamily="18" charset="0"/>
              </a:rPr>
              <a:t> de </a:t>
            </a:r>
            <a:r>
              <a:rPr lang="it-IT" sz="1700" dirty="0" err="1">
                <a:effectLst/>
                <a:ea typeface="Arial" panose="020B0604020202020204" pitchFamily="34" charset="0"/>
                <a:cs typeface="Times New Roman" panose="02020603050405020304" pitchFamily="18" charset="0"/>
              </a:rPr>
              <a:t>ataque</a:t>
            </a:r>
            <a:r>
              <a:rPr lang="it-IT" sz="1700" dirty="0">
                <a:effectLst/>
                <a:ea typeface="Arial" panose="020B0604020202020204" pitchFamily="34" charset="0"/>
                <a:cs typeface="Times New Roman" panose="02020603050405020304" pitchFamily="18" charset="0"/>
              </a:rPr>
              <a:t>, mirando </a:t>
            </a:r>
            <a:r>
              <a:rPr lang="it-IT" sz="1700" dirty="0" err="1">
                <a:effectLst/>
                <a:ea typeface="Arial" panose="020B0604020202020204" pitchFamily="34" charset="0"/>
                <a:cs typeface="Times New Roman" panose="02020603050405020304" pitchFamily="18" charset="0"/>
              </a:rPr>
              <a:t>amenazadoramente</a:t>
            </a:r>
            <a:r>
              <a:rPr lang="it-IT" sz="1700" dirty="0">
                <a:effectLst/>
                <a:ea typeface="Arial" panose="020B0604020202020204" pitchFamily="34" charset="0"/>
                <a:cs typeface="Times New Roman" panose="02020603050405020304" pitchFamily="18" charset="0"/>
              </a:rPr>
              <a:t> al </a:t>
            </a:r>
            <a:r>
              <a:rPr lang="it-IT" sz="1700" dirty="0" err="1">
                <a:effectLst/>
                <a:ea typeface="Arial" panose="020B0604020202020204" pitchFamily="34" charset="0"/>
                <a:cs typeface="Times New Roman" panose="02020603050405020304" pitchFamily="18" charset="0"/>
              </a:rPr>
              <a:t>colibrí</a:t>
            </a:r>
            <a:r>
              <a:rPr lang="it-IT" sz="1700" dirty="0">
                <a:effectLst/>
                <a:ea typeface="Arial" panose="020B0604020202020204" pitchFamily="34" charset="0"/>
                <a:cs typeface="Times New Roman" panose="02020603050405020304" pitchFamily="18" charset="0"/>
              </a:rPr>
              <a:t>. </a:t>
            </a:r>
            <a:r>
              <a:rPr lang="it-IT" sz="1700" dirty="0" err="1">
                <a:effectLst/>
                <a:ea typeface="Arial" panose="020B0604020202020204" pitchFamily="34" charset="0"/>
                <a:cs typeface="Times New Roman" panose="02020603050405020304" pitchFamily="18" charset="0"/>
              </a:rPr>
              <a:t>También</a:t>
            </a:r>
            <a:r>
              <a:rPr lang="it-IT" sz="1700" dirty="0">
                <a:effectLst/>
                <a:ea typeface="Arial" panose="020B0604020202020204" pitchFamily="34" charset="0"/>
                <a:cs typeface="Times New Roman" panose="02020603050405020304" pitchFamily="18" charset="0"/>
              </a:rPr>
              <a:t> </a:t>
            </a:r>
            <a:r>
              <a:rPr lang="it-IT" sz="1700" dirty="0" err="1">
                <a:effectLst/>
                <a:ea typeface="Arial" panose="020B0604020202020204" pitchFamily="34" charset="0"/>
                <a:cs typeface="Times New Roman" panose="02020603050405020304" pitchFamily="18" charset="0"/>
              </a:rPr>
              <a:t>refleja</a:t>
            </a:r>
            <a:r>
              <a:rPr lang="it-IT" sz="1700" dirty="0">
                <a:effectLst/>
                <a:ea typeface="Arial" panose="020B0604020202020204" pitchFamily="34" charset="0"/>
                <a:cs typeface="Times New Roman" panose="02020603050405020304" pitchFamily="18" charset="0"/>
              </a:rPr>
              <a:t> </a:t>
            </a:r>
            <a:r>
              <a:rPr lang="it-IT" sz="1700" dirty="0" err="1">
                <a:effectLst/>
                <a:ea typeface="Arial" panose="020B0604020202020204" pitchFamily="34" charset="0"/>
                <a:cs typeface="Times New Roman" panose="02020603050405020304" pitchFamily="18" charset="0"/>
              </a:rPr>
              <a:t>el</a:t>
            </a:r>
            <a:r>
              <a:rPr lang="it-IT" sz="1700" dirty="0">
                <a:effectLst/>
                <a:ea typeface="Arial" panose="020B0604020202020204" pitchFamily="34" charset="0"/>
                <a:cs typeface="Times New Roman" panose="02020603050405020304" pitchFamily="18" charset="0"/>
              </a:rPr>
              <a:t> amor de la artista por </a:t>
            </a:r>
            <a:r>
              <a:rPr lang="it-IT" sz="1700" dirty="0" err="1">
                <a:effectLst/>
                <a:ea typeface="Arial" panose="020B0604020202020204" pitchFamily="34" charset="0"/>
                <a:cs typeface="Times New Roman" panose="02020603050405020304" pitchFamily="18" charset="0"/>
              </a:rPr>
              <a:t>los</a:t>
            </a:r>
            <a:r>
              <a:rPr lang="it-IT" sz="1700" dirty="0">
                <a:effectLst/>
                <a:ea typeface="Arial" panose="020B0604020202020204" pitchFamily="34" charset="0"/>
                <a:cs typeface="Times New Roman" panose="02020603050405020304" pitchFamily="18" charset="0"/>
              </a:rPr>
              <a:t> </a:t>
            </a:r>
            <a:r>
              <a:rPr lang="it-IT" sz="1700" dirty="0" err="1">
                <a:effectLst/>
                <a:ea typeface="Arial" panose="020B0604020202020204" pitchFamily="34" charset="0"/>
                <a:cs typeface="Times New Roman" panose="02020603050405020304" pitchFamily="18" charset="0"/>
              </a:rPr>
              <a:t>animales</a:t>
            </a:r>
            <a:r>
              <a:rPr lang="it-IT" sz="1700" dirty="0">
                <a:effectLst/>
                <a:ea typeface="Arial" panose="020B0604020202020204" pitchFamily="34" charset="0"/>
                <a:cs typeface="Times New Roman" panose="02020603050405020304" pitchFamily="18" charset="0"/>
              </a:rPr>
              <a:t>. </a:t>
            </a:r>
          </a:p>
          <a:p>
            <a:pPr algn="just"/>
            <a:r>
              <a:rPr lang="it-IT" sz="1700" b="1" dirty="0">
                <a:effectLst/>
                <a:ea typeface="Arial" panose="020B0604020202020204" pitchFamily="34" charset="0"/>
                <a:cs typeface="Times New Roman" panose="02020603050405020304" pitchFamily="18" charset="0"/>
              </a:rPr>
              <a:t>Mono:</a:t>
            </a:r>
            <a:r>
              <a:rPr lang="en-GB" sz="1700" b="1" dirty="0">
                <a:effectLst/>
                <a:ea typeface="Arial" panose="020B0604020202020204" pitchFamily="34" charset="0"/>
                <a:cs typeface="Times New Roman" panose="02020603050405020304" pitchFamily="18" charset="0"/>
              </a:rPr>
              <a:t> </a:t>
            </a:r>
            <a:r>
              <a:rPr lang="it-IT" sz="1700" dirty="0">
                <a:effectLst/>
                <a:ea typeface="Arial" panose="020B0604020202020204" pitchFamily="34" charset="0"/>
                <a:cs typeface="Times New Roman" panose="02020603050405020304" pitchFamily="18" charset="0"/>
              </a:rPr>
              <a:t>En </a:t>
            </a:r>
            <a:r>
              <a:rPr lang="it-IT" sz="1700" dirty="0" err="1">
                <a:effectLst/>
                <a:ea typeface="Arial" panose="020B0604020202020204" pitchFamily="34" charset="0"/>
                <a:cs typeface="Times New Roman" panose="02020603050405020304" pitchFamily="18" charset="0"/>
              </a:rPr>
              <a:t>el</a:t>
            </a:r>
            <a:r>
              <a:rPr lang="it-IT" sz="1700" dirty="0">
                <a:effectLst/>
                <a:ea typeface="Arial" panose="020B0604020202020204" pitchFamily="34" charset="0"/>
                <a:cs typeface="Times New Roman" panose="02020603050405020304" pitchFamily="18" charset="0"/>
              </a:rPr>
              <a:t> cristianismo </a:t>
            </a:r>
            <a:r>
              <a:rPr lang="it-IT" sz="1700" dirty="0" err="1">
                <a:effectLst/>
                <a:ea typeface="Arial" panose="020B0604020202020204" pitchFamily="34" charset="0"/>
                <a:cs typeface="Times New Roman" panose="02020603050405020304" pitchFamily="18" charset="0"/>
              </a:rPr>
              <a:t>muchas</a:t>
            </a:r>
            <a:r>
              <a:rPr lang="it-IT" sz="1700" dirty="0">
                <a:effectLst/>
                <a:ea typeface="Arial" panose="020B0604020202020204" pitchFamily="34" charset="0"/>
                <a:cs typeface="Times New Roman" panose="02020603050405020304" pitchFamily="18" charset="0"/>
              </a:rPr>
              <a:t> </a:t>
            </a:r>
            <a:r>
              <a:rPr lang="it-IT" sz="1700" dirty="0" err="1">
                <a:effectLst/>
                <a:ea typeface="Arial" panose="020B0604020202020204" pitchFamily="34" charset="0"/>
                <a:cs typeface="Times New Roman" panose="02020603050405020304" pitchFamily="18" charset="0"/>
              </a:rPr>
              <a:t>veces</a:t>
            </a:r>
            <a:r>
              <a:rPr lang="it-IT" sz="1700" dirty="0">
                <a:effectLst/>
                <a:ea typeface="Arial" panose="020B0604020202020204" pitchFamily="34" charset="0"/>
                <a:cs typeface="Times New Roman" panose="02020603050405020304" pitchFamily="18" charset="0"/>
              </a:rPr>
              <a:t> se usa al mono para </a:t>
            </a:r>
            <a:r>
              <a:rPr lang="it-IT" sz="1700" dirty="0" err="1">
                <a:effectLst/>
                <a:ea typeface="Arial" panose="020B0604020202020204" pitchFamily="34" charset="0"/>
                <a:cs typeface="Times New Roman" panose="02020603050405020304" pitchFamily="18" charset="0"/>
              </a:rPr>
              <a:t>representar</a:t>
            </a:r>
            <a:r>
              <a:rPr lang="it-IT" sz="1700" dirty="0">
                <a:effectLst/>
                <a:ea typeface="Arial" panose="020B0604020202020204" pitchFamily="34" charset="0"/>
                <a:cs typeface="Times New Roman" panose="02020603050405020304" pitchFamily="18" charset="0"/>
              </a:rPr>
              <a:t> al </a:t>
            </a:r>
            <a:r>
              <a:rPr lang="it-IT" sz="1700" dirty="0" err="1">
                <a:effectLst/>
                <a:ea typeface="Arial" panose="020B0604020202020204" pitchFamily="34" charset="0"/>
                <a:cs typeface="Times New Roman" panose="02020603050405020304" pitchFamily="18" charset="0"/>
              </a:rPr>
              <a:t>diablo</a:t>
            </a:r>
            <a:r>
              <a:rPr lang="it-IT" sz="1700" dirty="0">
                <a:effectLst/>
                <a:ea typeface="Arial" panose="020B0604020202020204" pitchFamily="34" charset="0"/>
                <a:cs typeface="Times New Roman" panose="02020603050405020304" pitchFamily="18" charset="0"/>
              </a:rPr>
              <a:t> y a la </a:t>
            </a:r>
            <a:r>
              <a:rPr lang="it-IT" sz="1700" dirty="0" err="1">
                <a:effectLst/>
                <a:ea typeface="Arial" panose="020B0604020202020204" pitchFamily="34" charset="0"/>
                <a:cs typeface="Times New Roman" panose="02020603050405020304" pitchFamily="18" charset="0"/>
              </a:rPr>
              <a:t>lujuria</a:t>
            </a:r>
            <a:r>
              <a:rPr lang="it-IT" sz="1700" dirty="0">
                <a:effectLst/>
                <a:ea typeface="Arial" panose="020B0604020202020204" pitchFamily="34" charset="0"/>
                <a:cs typeface="Times New Roman" panose="02020603050405020304" pitchFamily="18" charset="0"/>
              </a:rPr>
              <a:t>. Sin embargo, para Frida, </a:t>
            </a:r>
            <a:r>
              <a:rPr lang="it-IT" sz="1700" dirty="0" err="1">
                <a:effectLst/>
                <a:ea typeface="Arial" panose="020B0604020202020204" pitchFamily="34" charset="0"/>
                <a:cs typeface="Times New Roman" panose="02020603050405020304" pitchFamily="18" charset="0"/>
              </a:rPr>
              <a:t>representaba</a:t>
            </a:r>
            <a:r>
              <a:rPr lang="it-IT" sz="1700" dirty="0">
                <a:effectLst/>
                <a:ea typeface="Arial" panose="020B0604020202020204" pitchFamily="34" charset="0"/>
                <a:cs typeface="Times New Roman" panose="02020603050405020304" pitchFamily="18" charset="0"/>
              </a:rPr>
              <a:t> </a:t>
            </a:r>
            <a:r>
              <a:rPr lang="it-IT" sz="1700" dirty="0" err="1">
                <a:effectLst/>
                <a:ea typeface="Arial" panose="020B0604020202020204" pitchFamily="34" charset="0"/>
                <a:cs typeface="Times New Roman" panose="02020603050405020304" pitchFamily="18" charset="0"/>
              </a:rPr>
              <a:t>el</a:t>
            </a:r>
            <a:r>
              <a:rPr lang="it-IT" sz="1700" dirty="0">
                <a:effectLst/>
                <a:ea typeface="Arial" panose="020B0604020202020204" pitchFamily="34" charset="0"/>
                <a:cs typeface="Times New Roman" panose="02020603050405020304" pitchFamily="18" charset="0"/>
              </a:rPr>
              <a:t> amor </a:t>
            </a:r>
            <a:r>
              <a:rPr lang="it-IT" sz="1700" dirty="0" err="1">
                <a:effectLst/>
                <a:ea typeface="Arial" panose="020B0604020202020204" pitchFamily="34" charset="0"/>
                <a:cs typeface="Times New Roman" panose="02020603050405020304" pitchFamily="18" charset="0"/>
              </a:rPr>
              <a:t>que</a:t>
            </a:r>
            <a:r>
              <a:rPr lang="it-IT" sz="1700" dirty="0">
                <a:effectLst/>
                <a:ea typeface="Arial" panose="020B0604020202020204" pitchFamily="34" charset="0"/>
                <a:cs typeface="Times New Roman" panose="02020603050405020304" pitchFamily="18" charset="0"/>
              </a:rPr>
              <a:t> no </a:t>
            </a:r>
            <a:r>
              <a:rPr lang="it-IT" sz="1700" dirty="0" err="1">
                <a:effectLst/>
                <a:ea typeface="Arial" panose="020B0604020202020204" pitchFamily="34" charset="0"/>
                <a:cs typeface="Times New Roman" panose="02020603050405020304" pitchFamily="18" charset="0"/>
              </a:rPr>
              <a:t>recibía</a:t>
            </a:r>
            <a:r>
              <a:rPr lang="it-IT" sz="1700" dirty="0">
                <a:effectLst/>
                <a:ea typeface="Arial" panose="020B0604020202020204" pitchFamily="34" charset="0"/>
                <a:cs typeface="Times New Roman" panose="02020603050405020304" pitchFamily="18" charset="0"/>
              </a:rPr>
              <a:t> de su </a:t>
            </a:r>
            <a:r>
              <a:rPr lang="it-IT" sz="1700" dirty="0" err="1">
                <a:effectLst/>
                <a:ea typeface="Arial" panose="020B0604020202020204" pitchFamily="34" charset="0"/>
                <a:cs typeface="Times New Roman" panose="02020603050405020304" pitchFamily="18" charset="0"/>
              </a:rPr>
              <a:t>marido</a:t>
            </a:r>
            <a:r>
              <a:rPr lang="it-IT" sz="1700" dirty="0">
                <a:effectLst/>
                <a:ea typeface="Arial" panose="020B0604020202020204" pitchFamily="34" charset="0"/>
                <a:cs typeface="Times New Roman" panose="02020603050405020304" pitchFamily="18" charset="0"/>
              </a:rPr>
              <a:t>. </a:t>
            </a:r>
            <a:endParaRPr lang="it-IT"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indent="0">
              <a:buNone/>
            </a:pPr>
            <a:endParaRPr lang="en-GB" sz="1200" dirty="0"/>
          </a:p>
        </p:txBody>
      </p:sp>
    </p:spTree>
    <p:extLst>
      <p:ext uri="{BB962C8B-B14F-4D97-AF65-F5344CB8AC3E}">
        <p14:creationId xmlns:p14="http://schemas.microsoft.com/office/powerpoint/2010/main" val="4293230506"/>
      </p:ext>
    </p:extLst>
  </p:cSld>
  <p:clrMapOvr>
    <a:masterClrMapping/>
  </p:clrMapOvr>
  <p:transition spd="slow">
    <p:wipe/>
  </p:transition>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useBgFill="1">
        <p:nvSpPr>
          <p:cNvPr id="101" name="Rectangle 103">
            <a:extLst>
              <a:ext uri="{FF2B5EF4-FFF2-40B4-BE49-F238E27FC236}">
                <a16:creationId xmlns:a16="http://schemas.microsoft.com/office/drawing/2014/main" id="{E4055289-E0C6-4BD3-83C1-D3C3059323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824" cy="685800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magine 5">
            <a:extLst>
              <a:ext uri="{FF2B5EF4-FFF2-40B4-BE49-F238E27FC236}">
                <a16:creationId xmlns:a16="http://schemas.microsoft.com/office/drawing/2014/main" id="{8F049824-6991-6F4D-A3D1-2397D06D07F2}"/>
              </a:ext>
            </a:extLst>
          </p:cNvPr>
          <p:cNvPicPr>
            <a:picLocks noChangeAspect="1"/>
          </p:cNvPicPr>
          <p:nvPr/>
        </p:nvPicPr>
        <p:blipFill rotWithShape="1">
          <a:blip r:embed="rId2"/>
          <a:srcRect t="21317" b="9239"/>
          <a:stretch/>
        </p:blipFill>
        <p:spPr>
          <a:xfrm>
            <a:off x="20" y="-1"/>
            <a:ext cx="12191980" cy="6858001"/>
          </a:xfrm>
          <a:prstGeom prst="rect">
            <a:avLst/>
          </a:prstGeom>
        </p:spPr>
      </p:pic>
      <p:sp>
        <p:nvSpPr>
          <p:cNvPr id="102" name="Rectangle 105">
            <a:extLst>
              <a:ext uri="{FF2B5EF4-FFF2-40B4-BE49-F238E27FC236}">
                <a16:creationId xmlns:a16="http://schemas.microsoft.com/office/drawing/2014/main" id="{3D0E302E-D9CD-4301-A67C-2F0F43791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2116667"/>
            <a:ext cx="10439400" cy="3793206"/>
          </a:xfrm>
          <a:prstGeom prst="rect">
            <a:avLst/>
          </a:prstGeom>
          <a:solidFill>
            <a:schemeClr val="bg1">
              <a:lumMod val="95000"/>
              <a:lumOff val="5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pic>
        <p:nvPicPr>
          <p:cNvPr id="103" name="Picture 107">
            <a:extLst>
              <a:ext uri="{FF2B5EF4-FFF2-40B4-BE49-F238E27FC236}">
                <a16:creationId xmlns:a16="http://schemas.microsoft.com/office/drawing/2014/main" id="{CA457133-9802-4229-B919-FF91AE235CC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sp>
        <p:nvSpPr>
          <p:cNvPr id="105" name="Rectangle 109">
            <a:extLst>
              <a:ext uri="{FF2B5EF4-FFF2-40B4-BE49-F238E27FC236}">
                <a16:creationId xmlns:a16="http://schemas.microsoft.com/office/drawing/2014/main" id="{35174CBE-3C8C-4936-BADC-26BFB4F07F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609600"/>
            <a:ext cx="10437812" cy="1368198"/>
          </a:xfrm>
          <a:prstGeom prst="rect">
            <a:avLst/>
          </a:prstGeom>
          <a:solidFill>
            <a:schemeClr val="bg1">
              <a:lumMod val="95000"/>
              <a:lumOff val="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sp>
        <p:nvSpPr>
          <p:cNvPr id="2" name="Titolo 1">
            <a:extLst>
              <a:ext uri="{FF2B5EF4-FFF2-40B4-BE49-F238E27FC236}">
                <a16:creationId xmlns:a16="http://schemas.microsoft.com/office/drawing/2014/main" id="{2AA11594-CE3D-524F-BA6A-D8EE780365ED}"/>
              </a:ext>
            </a:extLst>
          </p:cNvPr>
          <p:cNvSpPr>
            <a:spLocks noGrp="1"/>
          </p:cNvSpPr>
          <p:nvPr>
            <p:ph type="title"/>
          </p:nvPr>
        </p:nvSpPr>
        <p:spPr>
          <a:xfrm>
            <a:off x="680321" y="753228"/>
            <a:ext cx="9613861" cy="1080938"/>
          </a:xfrm>
        </p:spPr>
        <p:txBody>
          <a:bodyPr>
            <a:normAutofit/>
          </a:bodyPr>
          <a:lstStyle/>
          <a:p>
            <a:r>
              <a:rPr lang="it-IT" sz="2400" b="1" i="1" dirty="0">
                <a:effectLst/>
                <a:ea typeface="Arial" panose="020B0604020202020204" pitchFamily="34" charset="0"/>
              </a:rPr>
              <a:t> “La </a:t>
            </a:r>
            <a:r>
              <a:rPr lang="it-IT" sz="2400" b="1" i="1" dirty="0" err="1">
                <a:effectLst/>
                <a:ea typeface="Arial" panose="020B0604020202020204" pitchFamily="34" charset="0"/>
              </a:rPr>
              <a:t>auténtica</a:t>
            </a:r>
            <a:r>
              <a:rPr lang="it-IT" sz="2400" b="1" i="1" dirty="0">
                <a:effectLst/>
                <a:ea typeface="Arial" panose="020B0604020202020204" pitchFamily="34" charset="0"/>
              </a:rPr>
              <a:t> </a:t>
            </a:r>
            <a:r>
              <a:rPr lang="it-IT" sz="2400" b="1" i="1" dirty="0" err="1">
                <a:effectLst/>
                <a:ea typeface="Arial" panose="020B0604020202020204" pitchFamily="34" charset="0"/>
              </a:rPr>
              <a:t>vanguardia</a:t>
            </a:r>
            <a:r>
              <a:rPr lang="it-IT" sz="2400" b="1" i="1" dirty="0">
                <a:effectLst/>
                <a:ea typeface="Arial" panose="020B0604020202020204" pitchFamily="34" charset="0"/>
              </a:rPr>
              <a:t> se </a:t>
            </a:r>
            <a:r>
              <a:rPr lang="it-IT" sz="2400" b="1" i="1" dirty="0" err="1">
                <a:effectLst/>
                <a:ea typeface="Arial" panose="020B0604020202020204" pitchFamily="34" charset="0"/>
              </a:rPr>
              <a:t>rebela</a:t>
            </a:r>
            <a:r>
              <a:rPr lang="it-IT" sz="2400" b="1" i="1" dirty="0">
                <a:effectLst/>
                <a:ea typeface="Arial" panose="020B0604020202020204" pitchFamily="34" charset="0"/>
              </a:rPr>
              <a:t> contra </a:t>
            </a:r>
            <a:r>
              <a:rPr lang="it-IT" sz="2400" b="1" i="1" dirty="0" err="1">
                <a:effectLst/>
                <a:ea typeface="Arial" panose="020B0604020202020204" pitchFamily="34" charset="0"/>
              </a:rPr>
              <a:t>el</a:t>
            </a:r>
            <a:r>
              <a:rPr lang="it-IT" sz="2400" b="1" i="1" dirty="0">
                <a:effectLst/>
                <a:ea typeface="Arial" panose="020B0604020202020204" pitchFamily="34" charset="0"/>
              </a:rPr>
              <a:t> gusto y la moda”.</a:t>
            </a:r>
            <a:br>
              <a:rPr lang="it-IT" sz="2400" dirty="0">
                <a:effectLst/>
                <a:ea typeface="Arial" panose="020B0604020202020204" pitchFamily="34" charset="0"/>
              </a:rPr>
            </a:br>
            <a:r>
              <a:rPr lang="it-IT" sz="2400" dirty="0">
                <a:effectLst/>
                <a:ea typeface="Arial" panose="020B0604020202020204" pitchFamily="34" charset="0"/>
              </a:rPr>
              <a:t>Mario de Micheli, Las </a:t>
            </a:r>
            <a:r>
              <a:rPr lang="it-IT" sz="2400" dirty="0" err="1">
                <a:effectLst/>
                <a:ea typeface="Arial" panose="020B0604020202020204" pitchFamily="34" charset="0"/>
              </a:rPr>
              <a:t>vanguardias</a:t>
            </a:r>
            <a:r>
              <a:rPr lang="it-IT" sz="2400" dirty="0">
                <a:effectLst/>
                <a:ea typeface="Arial" panose="020B0604020202020204" pitchFamily="34" charset="0"/>
              </a:rPr>
              <a:t> </a:t>
            </a:r>
            <a:r>
              <a:rPr lang="it-IT" sz="2400" dirty="0" err="1">
                <a:effectLst/>
                <a:ea typeface="Arial" panose="020B0604020202020204" pitchFamily="34" charset="0"/>
              </a:rPr>
              <a:t>artísticas</a:t>
            </a:r>
            <a:r>
              <a:rPr lang="it-IT" sz="2400" dirty="0">
                <a:effectLst/>
                <a:ea typeface="Arial" panose="020B0604020202020204" pitchFamily="34" charset="0"/>
              </a:rPr>
              <a:t> del siglo XX</a:t>
            </a:r>
            <a:r>
              <a:rPr lang="es-ES" sz="2400" dirty="0">
                <a:effectLst/>
                <a:ea typeface="Arial" panose="020B0604020202020204" pitchFamily="34" charset="0"/>
              </a:rPr>
              <a:t>.</a:t>
            </a:r>
            <a:endParaRPr lang="it-IT" sz="2400" dirty="0"/>
          </a:p>
        </p:txBody>
      </p:sp>
      <p:pic>
        <p:nvPicPr>
          <p:cNvPr id="107" name="Picture 111">
            <a:extLst>
              <a:ext uri="{FF2B5EF4-FFF2-40B4-BE49-F238E27FC236}">
                <a16:creationId xmlns:a16="http://schemas.microsoft.com/office/drawing/2014/main" id="{74CBD692-4D03-4764-98E3-F9578385786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9" name="Rectangle 113">
            <a:extLst>
              <a:ext uri="{FF2B5EF4-FFF2-40B4-BE49-F238E27FC236}">
                <a16:creationId xmlns:a16="http://schemas.microsoft.com/office/drawing/2014/main" id="{932BC668-4D51-4090-89E3-5613B832E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sp>
        <p:nvSpPr>
          <p:cNvPr id="3" name="Segnaposto contenuto 2">
            <a:extLst>
              <a:ext uri="{FF2B5EF4-FFF2-40B4-BE49-F238E27FC236}">
                <a16:creationId xmlns:a16="http://schemas.microsoft.com/office/drawing/2014/main" id="{22B9AC9D-EEEB-2945-9298-E5540FD50F62}"/>
              </a:ext>
            </a:extLst>
          </p:cNvPr>
          <p:cNvSpPr>
            <a:spLocks noGrp="1"/>
          </p:cNvSpPr>
          <p:nvPr>
            <p:ph idx="1"/>
          </p:nvPr>
        </p:nvSpPr>
        <p:spPr>
          <a:xfrm>
            <a:off x="570601" y="2445803"/>
            <a:ext cx="5729029" cy="2743073"/>
          </a:xfrm>
        </p:spPr>
        <p:txBody>
          <a:bodyPr anchor="ctr">
            <a:normAutofit/>
          </a:bodyPr>
          <a:lstStyle/>
          <a:p>
            <a:pPr marL="0" indent="0" algn="just">
              <a:buNone/>
            </a:pPr>
            <a:r>
              <a:rPr lang="es-ES" sz="1600" dirty="0"/>
              <a:t>Las vanguardias artísticas son los movimientos de la primera mitad del siglo XX que revolucionaron las artes plásticas occidentales (pintura y escultura). Algunos de estos movimientos se expresaron también en el diseño gráfico, industrial y arquitectónico.</a:t>
            </a:r>
          </a:p>
          <a:p>
            <a:pPr marL="0" indent="0" algn="just">
              <a:buNone/>
            </a:pPr>
            <a:r>
              <a:rPr lang="it-IT" sz="1600" dirty="0" err="1">
                <a:effectLst/>
                <a:ea typeface="Arial" panose="020B0604020202020204" pitchFamily="34" charset="0"/>
              </a:rPr>
              <a:t>Todo</a:t>
            </a:r>
            <a:r>
              <a:rPr lang="it-IT" sz="1600" dirty="0">
                <a:effectLst/>
                <a:ea typeface="Arial" panose="020B0604020202020204" pitchFamily="34" charset="0"/>
              </a:rPr>
              <a:t> se </a:t>
            </a:r>
            <a:r>
              <a:rPr lang="it-IT" sz="1600" dirty="0" err="1">
                <a:effectLst/>
                <a:ea typeface="Arial" panose="020B0604020202020204" pitchFamily="34" charset="0"/>
              </a:rPr>
              <a:t>enmarcaba</a:t>
            </a:r>
            <a:r>
              <a:rPr lang="it-IT" sz="1600" dirty="0">
                <a:effectLst/>
                <a:ea typeface="Arial" panose="020B0604020202020204" pitchFamily="34" charset="0"/>
              </a:rPr>
              <a:t> en una </a:t>
            </a:r>
            <a:r>
              <a:rPr lang="it-IT" sz="1600" dirty="0" err="1">
                <a:effectLst/>
                <a:ea typeface="Arial" panose="020B0604020202020204" pitchFamily="34" charset="0"/>
              </a:rPr>
              <a:t>época</a:t>
            </a:r>
            <a:r>
              <a:rPr lang="it-IT" sz="1600" dirty="0">
                <a:effectLst/>
                <a:ea typeface="Arial" panose="020B0604020202020204" pitchFamily="34" charset="0"/>
              </a:rPr>
              <a:t> </a:t>
            </a:r>
            <a:r>
              <a:rPr lang="it-IT" sz="1600" dirty="0" err="1">
                <a:effectLst/>
                <a:ea typeface="Arial" panose="020B0604020202020204" pitchFamily="34" charset="0"/>
              </a:rPr>
              <a:t>que</a:t>
            </a:r>
            <a:r>
              <a:rPr lang="it-IT" sz="1600" dirty="0">
                <a:effectLst/>
                <a:ea typeface="Arial" panose="020B0604020202020204" pitchFamily="34" charset="0"/>
              </a:rPr>
              <a:t>, </a:t>
            </a:r>
            <a:r>
              <a:rPr lang="it-IT" sz="1600" dirty="0" err="1">
                <a:effectLst/>
                <a:ea typeface="Arial" panose="020B0604020202020204" pitchFamily="34" charset="0"/>
              </a:rPr>
              <a:t>abrazada</a:t>
            </a:r>
            <a:r>
              <a:rPr lang="it-IT" sz="1600" dirty="0">
                <a:effectLst/>
                <a:ea typeface="Arial" panose="020B0604020202020204" pitchFamily="34" charset="0"/>
              </a:rPr>
              <a:t> al </a:t>
            </a:r>
            <a:r>
              <a:rPr lang="it-IT" sz="1600" dirty="0" err="1">
                <a:effectLst/>
                <a:ea typeface="Arial" panose="020B0604020202020204" pitchFamily="34" charset="0"/>
              </a:rPr>
              <a:t>progreso</a:t>
            </a:r>
            <a:r>
              <a:rPr lang="it-IT" sz="1600" dirty="0">
                <a:effectLst/>
                <a:ea typeface="Arial" panose="020B0604020202020204" pitchFamily="34" charset="0"/>
              </a:rPr>
              <a:t> </a:t>
            </a:r>
            <a:r>
              <a:rPr lang="it-IT" sz="1600" dirty="0" err="1">
                <a:effectLst/>
                <a:ea typeface="Arial" panose="020B0604020202020204" pitchFamily="34" charset="0"/>
              </a:rPr>
              <a:t>científico</a:t>
            </a:r>
            <a:r>
              <a:rPr lang="it-IT" sz="1600" dirty="0">
                <a:effectLst/>
                <a:ea typeface="Arial" panose="020B0604020202020204" pitchFamily="34" charset="0"/>
              </a:rPr>
              <a:t> e industrial, </a:t>
            </a:r>
            <a:r>
              <a:rPr lang="it-IT" sz="1600" dirty="0" err="1">
                <a:effectLst/>
                <a:ea typeface="Arial" panose="020B0604020202020204" pitchFamily="34" charset="0"/>
              </a:rPr>
              <a:t>también</a:t>
            </a:r>
            <a:r>
              <a:rPr lang="it-IT" sz="1600" dirty="0">
                <a:effectLst/>
                <a:ea typeface="Arial" panose="020B0604020202020204" pitchFamily="34" charset="0"/>
              </a:rPr>
              <a:t> </a:t>
            </a:r>
            <a:r>
              <a:rPr lang="it-IT" sz="1600" dirty="0" err="1">
                <a:effectLst/>
                <a:ea typeface="Arial" panose="020B0604020202020204" pitchFamily="34" charset="0"/>
              </a:rPr>
              <a:t>quería</a:t>
            </a:r>
            <a:r>
              <a:rPr lang="it-IT" sz="1600" dirty="0">
                <a:effectLst/>
                <a:ea typeface="Arial" panose="020B0604020202020204" pitchFamily="34" charset="0"/>
              </a:rPr>
              <a:t> </a:t>
            </a:r>
            <a:r>
              <a:rPr lang="it-IT" sz="1600" dirty="0" err="1">
                <a:effectLst/>
                <a:ea typeface="Arial" panose="020B0604020202020204" pitchFamily="34" charset="0"/>
              </a:rPr>
              <a:t>que</a:t>
            </a:r>
            <a:r>
              <a:rPr lang="it-IT" sz="1600" dirty="0">
                <a:effectLst/>
                <a:ea typeface="Arial" panose="020B0604020202020204" pitchFamily="34" charset="0"/>
              </a:rPr>
              <a:t> </a:t>
            </a:r>
            <a:r>
              <a:rPr lang="it-IT" sz="1600" dirty="0" err="1">
                <a:effectLst/>
                <a:ea typeface="Arial" panose="020B0604020202020204" pitchFamily="34" charset="0"/>
              </a:rPr>
              <a:t>el</a:t>
            </a:r>
            <a:r>
              <a:rPr lang="it-IT" sz="1600" dirty="0">
                <a:effectLst/>
                <a:ea typeface="Arial" panose="020B0604020202020204" pitchFamily="34" charset="0"/>
              </a:rPr>
              <a:t> arte «</a:t>
            </a:r>
            <a:r>
              <a:rPr lang="it-IT" sz="1600" dirty="0" err="1">
                <a:effectLst/>
                <a:ea typeface="Arial" panose="020B0604020202020204" pitchFamily="34" charset="0"/>
              </a:rPr>
              <a:t>progresara</a:t>
            </a:r>
            <a:r>
              <a:rPr lang="it-IT" sz="1600" dirty="0">
                <a:effectLst/>
                <a:ea typeface="Arial" panose="020B0604020202020204" pitchFamily="34" charset="0"/>
              </a:rPr>
              <a:t>». Este impulso </a:t>
            </a:r>
            <a:r>
              <a:rPr lang="it-IT" sz="1600" dirty="0" err="1">
                <a:effectLst/>
                <a:ea typeface="Arial" panose="020B0604020202020204" pitchFamily="34" charset="0"/>
              </a:rPr>
              <a:t>transformador</a:t>
            </a:r>
            <a:r>
              <a:rPr lang="it-IT" sz="1600" dirty="0">
                <a:effectLst/>
                <a:ea typeface="Arial" panose="020B0604020202020204" pitchFamily="34" charset="0"/>
              </a:rPr>
              <a:t> </a:t>
            </a:r>
            <a:r>
              <a:rPr lang="it-IT" sz="1600" dirty="0" err="1">
                <a:effectLst/>
                <a:ea typeface="Arial" panose="020B0604020202020204" pitchFamily="34" charset="0"/>
              </a:rPr>
              <a:t>respondió</a:t>
            </a:r>
            <a:r>
              <a:rPr lang="it-IT" sz="1600" dirty="0">
                <a:effectLst/>
                <a:ea typeface="Arial" panose="020B0604020202020204" pitchFamily="34" charset="0"/>
              </a:rPr>
              <a:t> en parte a la violenta </a:t>
            </a:r>
            <a:r>
              <a:rPr lang="it-IT" sz="1600" dirty="0" err="1">
                <a:effectLst/>
                <a:ea typeface="Arial" panose="020B0604020202020204" pitchFamily="34" charset="0"/>
              </a:rPr>
              <a:t>modernización</a:t>
            </a:r>
            <a:r>
              <a:rPr lang="it-IT" sz="1600" dirty="0">
                <a:effectLst/>
                <a:ea typeface="Arial" panose="020B0604020202020204" pitchFamily="34" charset="0"/>
              </a:rPr>
              <a:t> del siglo XX.</a:t>
            </a:r>
            <a:endParaRPr lang="it-IT" sz="1600" dirty="0"/>
          </a:p>
        </p:txBody>
      </p:sp>
      <p:pic>
        <p:nvPicPr>
          <p:cNvPr id="6" name="Immagine 6">
            <a:extLst>
              <a:ext uri="{FF2B5EF4-FFF2-40B4-BE49-F238E27FC236}">
                <a16:creationId xmlns:a16="http://schemas.microsoft.com/office/drawing/2014/main" id="{2B035D74-B11E-B14C-A8DD-11008CAC25D3}"/>
              </a:ext>
            </a:extLst>
          </p:cNvPr>
          <p:cNvPicPr>
            <a:picLocks noChangeAspect="1"/>
          </p:cNvPicPr>
          <p:nvPr/>
        </p:nvPicPr>
        <p:blipFill>
          <a:blip r:embed="rId5"/>
          <a:stretch>
            <a:fillRect/>
          </a:stretch>
        </p:blipFill>
        <p:spPr>
          <a:xfrm>
            <a:off x="6870211" y="2291404"/>
            <a:ext cx="3311494" cy="3448679"/>
          </a:xfrm>
          <a:prstGeom prst="rect">
            <a:avLst/>
          </a:prstGeom>
        </p:spPr>
      </p:pic>
    </p:spTree>
    <p:extLst>
      <p:ext uri="{BB962C8B-B14F-4D97-AF65-F5344CB8AC3E}">
        <p14:creationId xmlns:p14="http://schemas.microsoft.com/office/powerpoint/2010/main" val="4119822956"/>
      </p:ext>
    </p:extLst>
  </p:cSld>
  <p:clrMapOvr>
    <a:masterClrMapping/>
  </p:clrMapOvr>
  <p:transition spd="slow">
    <p:wipe/>
  </p:transition>
</p:sld>
</file>

<file path=ppt/slides/slide2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5FD8743C-1783-4FB1-8E50-F0FC3ED873A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176" y="0"/>
            <a:ext cx="12192000" cy="6858001"/>
            <a:chOff x="-3176" y="0"/>
            <a:chExt cx="12192000" cy="6858001"/>
          </a:xfrm>
        </p:grpSpPr>
        <p:sp useBgFill="1">
          <p:nvSpPr>
            <p:cNvPr id="13" name="Rectangle 12">
              <a:extLst>
                <a:ext uri="{FF2B5EF4-FFF2-40B4-BE49-F238E27FC236}">
                  <a16:creationId xmlns:a16="http://schemas.microsoft.com/office/drawing/2014/main" id="{2AEC1695-FF49-476A-B04F-CA62645076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8882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E22257D9-F0E6-44D6-B8F2-B0059A2B36B6}"/>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3176" y="0"/>
              <a:ext cx="12192000" cy="6858000"/>
            </a:xfrm>
            <a:prstGeom prst="rect">
              <a:avLst/>
            </a:prstGeom>
          </p:spPr>
        </p:pic>
      </p:grpSp>
      <p:sp>
        <p:nvSpPr>
          <p:cNvPr id="16" name="Rectangle 15">
            <a:extLst>
              <a:ext uri="{FF2B5EF4-FFF2-40B4-BE49-F238E27FC236}">
                <a16:creationId xmlns:a16="http://schemas.microsoft.com/office/drawing/2014/main" id="{320AC2FD-9C9F-4609-914D-6112A3185A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2" y="609600"/>
            <a:ext cx="5018565"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sp>
        <p:nvSpPr>
          <p:cNvPr id="2" name="Titolo 1">
            <a:extLst>
              <a:ext uri="{FF2B5EF4-FFF2-40B4-BE49-F238E27FC236}">
                <a16:creationId xmlns:a16="http://schemas.microsoft.com/office/drawing/2014/main" id="{DC63E55F-D8E7-CE41-B1B7-792D7B204C57}"/>
              </a:ext>
            </a:extLst>
          </p:cNvPr>
          <p:cNvSpPr>
            <a:spLocks noGrp="1"/>
          </p:cNvSpPr>
          <p:nvPr>
            <p:ph type="title"/>
          </p:nvPr>
        </p:nvSpPr>
        <p:spPr>
          <a:xfrm>
            <a:off x="680322" y="753228"/>
            <a:ext cx="4196478" cy="1080938"/>
          </a:xfrm>
        </p:spPr>
        <p:txBody>
          <a:bodyPr>
            <a:normAutofit/>
          </a:bodyPr>
          <a:lstStyle/>
          <a:p>
            <a:endParaRPr lang="it-IT" sz="3200" dirty="0"/>
          </a:p>
        </p:txBody>
      </p:sp>
      <p:pic>
        <p:nvPicPr>
          <p:cNvPr id="18" name="Picture 17">
            <a:extLst>
              <a:ext uri="{FF2B5EF4-FFF2-40B4-BE49-F238E27FC236}">
                <a16:creationId xmlns:a16="http://schemas.microsoft.com/office/drawing/2014/main" id="{4CC5A3D5-3BFE-47FD-80E4-9076ECAF54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2" y="1970240"/>
            <a:ext cx="5029200" cy="202738"/>
          </a:xfrm>
          <a:prstGeom prst="rect">
            <a:avLst/>
          </a:prstGeom>
        </p:spPr>
      </p:pic>
      <p:pic>
        <p:nvPicPr>
          <p:cNvPr id="5" name="Immagine 5">
            <a:extLst>
              <a:ext uri="{FF2B5EF4-FFF2-40B4-BE49-F238E27FC236}">
                <a16:creationId xmlns:a16="http://schemas.microsoft.com/office/drawing/2014/main" id="{BFC23500-6FEE-1F44-9E09-39C668388094}"/>
              </a:ext>
            </a:extLst>
          </p:cNvPr>
          <p:cNvPicPr>
            <a:picLocks noChangeAspect="1"/>
          </p:cNvPicPr>
          <p:nvPr/>
        </p:nvPicPr>
        <p:blipFill>
          <a:blip r:embed="rId4"/>
          <a:stretch>
            <a:fillRect/>
          </a:stretch>
        </p:blipFill>
        <p:spPr>
          <a:xfrm>
            <a:off x="5455533" y="284306"/>
            <a:ext cx="3371741" cy="3537067"/>
          </a:xfrm>
          <a:prstGeom prst="rect">
            <a:avLst/>
          </a:prstGeom>
        </p:spPr>
      </p:pic>
      <p:sp>
        <p:nvSpPr>
          <p:cNvPr id="24" name="Rectangle 23">
            <a:extLst>
              <a:ext uri="{FF2B5EF4-FFF2-40B4-BE49-F238E27FC236}">
                <a16:creationId xmlns:a16="http://schemas.microsoft.com/office/drawing/2014/main" id="{56CCD1EB-9408-4CB6-AE2C-F4910716A8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49198" y="4169238"/>
            <a:ext cx="3378077" cy="2209379"/>
          </a:xfrm>
          <a:prstGeom prst="rect">
            <a:avLst/>
          </a:prstGeom>
          <a:solidFill>
            <a:schemeClr val="accent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magine 4">
            <a:extLst>
              <a:ext uri="{FF2B5EF4-FFF2-40B4-BE49-F238E27FC236}">
                <a16:creationId xmlns:a16="http://schemas.microsoft.com/office/drawing/2014/main" id="{B638346B-3CE3-6040-B289-85CF9875797A}"/>
              </a:ext>
            </a:extLst>
          </p:cNvPr>
          <p:cNvPicPr>
            <a:picLocks noChangeAspect="1"/>
          </p:cNvPicPr>
          <p:nvPr/>
        </p:nvPicPr>
        <p:blipFill rotWithShape="1">
          <a:blip r:embed="rId5"/>
          <a:srcRect l="2224" r="-2" b="-2"/>
          <a:stretch/>
        </p:blipFill>
        <p:spPr>
          <a:xfrm>
            <a:off x="9052336" y="2688783"/>
            <a:ext cx="2762135" cy="3730297"/>
          </a:xfrm>
          <a:prstGeom prst="rect">
            <a:avLst/>
          </a:prstGeom>
        </p:spPr>
      </p:pic>
      <p:pic>
        <p:nvPicPr>
          <p:cNvPr id="3" name="Immagine 2"/>
          <p:cNvPicPr>
            <a:picLocks noChangeAspect="1"/>
          </p:cNvPicPr>
          <p:nvPr/>
        </p:nvPicPr>
        <p:blipFill>
          <a:blip r:embed="rId6"/>
          <a:stretch>
            <a:fillRect/>
          </a:stretch>
        </p:blipFill>
        <p:spPr>
          <a:xfrm>
            <a:off x="314088" y="2363583"/>
            <a:ext cx="2294983" cy="3168909"/>
          </a:xfrm>
          <a:prstGeom prst="rect">
            <a:avLst/>
          </a:prstGeom>
          <a:ln>
            <a:noFill/>
          </a:ln>
          <a:effectLst>
            <a:outerShdw blurRad="292100" dist="139700" dir="2700000" algn="tl" rotWithShape="0">
              <a:srgbClr val="333333">
                <a:alpha val="65000"/>
              </a:srgbClr>
            </a:outerShdw>
          </a:effectLst>
        </p:spPr>
      </p:pic>
      <p:pic>
        <p:nvPicPr>
          <p:cNvPr id="7" name="Immagine 6"/>
          <p:cNvPicPr>
            <a:picLocks noChangeAspect="1"/>
          </p:cNvPicPr>
          <p:nvPr/>
        </p:nvPicPr>
        <p:blipFill>
          <a:blip r:embed="rId7"/>
          <a:stretch>
            <a:fillRect/>
          </a:stretch>
        </p:blipFill>
        <p:spPr>
          <a:xfrm>
            <a:off x="2923158" y="3368171"/>
            <a:ext cx="2300978" cy="301044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142529463"/>
      </p:ext>
    </p:extLst>
  </p:cSld>
  <p:clrMapOvr>
    <a:masterClrMapping/>
  </p:clrMapOvr>
  <p:transition spd="slow">
    <p:wipe/>
  </p:transition>
</p:sld>
</file>

<file path=ppt/slides/slide2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grpSp>
        <p:nvGrpSpPr>
          <p:cNvPr id="19" name="Group 10">
            <a:extLst>
              <a:ext uri="{FF2B5EF4-FFF2-40B4-BE49-F238E27FC236}">
                <a16:creationId xmlns:a16="http://schemas.microsoft.com/office/drawing/2014/main" id="{905A9BAA-B344-45D2-838C-73856C4B15D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176" y="0"/>
            <a:ext cx="12192000" cy="6858001"/>
            <a:chOff x="-3176" y="0"/>
            <a:chExt cx="12192000" cy="6858001"/>
          </a:xfrm>
        </p:grpSpPr>
        <p:sp useBgFill="1">
          <p:nvSpPr>
            <p:cNvPr id="12" name="Rectangle 11">
              <a:extLst>
                <a:ext uri="{FF2B5EF4-FFF2-40B4-BE49-F238E27FC236}">
                  <a16:creationId xmlns:a16="http://schemas.microsoft.com/office/drawing/2014/main" id="{390434AA-4632-440E-9AE7-411396A779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8882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D462FD1E-E713-4FD4-8746-671C946723BD}"/>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3176" y="0"/>
              <a:ext cx="12192000" cy="6858000"/>
            </a:xfrm>
            <a:prstGeom prst="rect">
              <a:avLst/>
            </a:prstGeom>
          </p:spPr>
        </p:pic>
      </p:grpSp>
      <p:pic>
        <p:nvPicPr>
          <p:cNvPr id="4" name="Immagine 4">
            <a:extLst>
              <a:ext uri="{FF2B5EF4-FFF2-40B4-BE49-F238E27FC236}">
                <a16:creationId xmlns:a16="http://schemas.microsoft.com/office/drawing/2014/main" id="{63136D1A-6FA4-8047-B9D8-3F36A7534390}"/>
              </a:ext>
            </a:extLst>
          </p:cNvPr>
          <p:cNvPicPr>
            <a:picLocks noChangeAspect="1"/>
          </p:cNvPicPr>
          <p:nvPr/>
        </p:nvPicPr>
        <p:blipFill rotWithShape="1">
          <a:blip r:embed="rId3"/>
          <a:srcRect l="2510" r="-1" b="-1"/>
          <a:stretch/>
        </p:blipFill>
        <p:spPr>
          <a:xfrm>
            <a:off x="4636008" y="10"/>
            <a:ext cx="7552815" cy="6856310"/>
          </a:xfrm>
          <a:prstGeom prst="rect">
            <a:avLst/>
          </a:prstGeom>
          <a:ln>
            <a:noFill/>
          </a:ln>
          <a:effectLst/>
        </p:spPr>
      </p:pic>
      <p:sp>
        <p:nvSpPr>
          <p:cNvPr id="20" name="Rectangle 14">
            <a:extLst>
              <a:ext uri="{FF2B5EF4-FFF2-40B4-BE49-F238E27FC236}">
                <a16:creationId xmlns:a16="http://schemas.microsoft.com/office/drawing/2014/main" id="{78A4CDE5-C7BC-41E1-8A4A-79E024CC09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2" y="609600"/>
            <a:ext cx="5018565"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sp>
        <p:nvSpPr>
          <p:cNvPr id="2" name="Titolo 1">
            <a:extLst>
              <a:ext uri="{FF2B5EF4-FFF2-40B4-BE49-F238E27FC236}">
                <a16:creationId xmlns:a16="http://schemas.microsoft.com/office/drawing/2014/main" id="{4AA45F11-19B2-4442-B9AC-780CC9364B47}"/>
              </a:ext>
            </a:extLst>
          </p:cNvPr>
          <p:cNvSpPr>
            <a:spLocks noGrp="1"/>
          </p:cNvSpPr>
          <p:nvPr>
            <p:ph type="title"/>
          </p:nvPr>
        </p:nvSpPr>
        <p:spPr>
          <a:xfrm>
            <a:off x="467695" y="807355"/>
            <a:ext cx="4550871" cy="998990"/>
          </a:xfrm>
        </p:spPr>
        <p:txBody>
          <a:bodyPr>
            <a:normAutofit fontScale="90000"/>
          </a:bodyPr>
          <a:lstStyle/>
          <a:p>
            <a:r>
              <a:rPr lang="en-GB" sz="3200" dirty="0" err="1"/>
              <a:t>Autorretrato</a:t>
            </a:r>
            <a:r>
              <a:rPr lang="en-GB" sz="3200" dirty="0"/>
              <a:t> en la </a:t>
            </a:r>
            <a:r>
              <a:rPr lang="en-GB" sz="3200" dirty="0" err="1"/>
              <a:t>frontera</a:t>
            </a:r>
            <a:r>
              <a:rPr lang="en-GB" sz="3200" dirty="0"/>
              <a:t> entre México y </a:t>
            </a:r>
            <a:r>
              <a:rPr lang="en-GB" sz="3200" dirty="0" err="1"/>
              <a:t>Estados</a:t>
            </a:r>
            <a:r>
              <a:rPr lang="en-GB" sz="3200" dirty="0"/>
              <a:t> </a:t>
            </a:r>
            <a:r>
              <a:rPr lang="en-GB" sz="3200" dirty="0" err="1"/>
              <a:t>Unidos</a:t>
            </a:r>
            <a:endParaRPr lang="it-IT" sz="3200" dirty="0"/>
          </a:p>
        </p:txBody>
      </p:sp>
      <p:pic>
        <p:nvPicPr>
          <p:cNvPr id="21" name="Picture 16">
            <a:extLst>
              <a:ext uri="{FF2B5EF4-FFF2-40B4-BE49-F238E27FC236}">
                <a16:creationId xmlns:a16="http://schemas.microsoft.com/office/drawing/2014/main" id="{025C7952-5703-489E-8DBD-F2EFAC8EEB0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2" y="1970240"/>
            <a:ext cx="5029200" cy="202738"/>
          </a:xfrm>
          <a:prstGeom prst="rect">
            <a:avLst/>
          </a:prstGeom>
        </p:spPr>
      </p:pic>
      <p:sp>
        <p:nvSpPr>
          <p:cNvPr id="22" name="Content Placeholder 7">
            <a:extLst>
              <a:ext uri="{FF2B5EF4-FFF2-40B4-BE49-F238E27FC236}">
                <a16:creationId xmlns:a16="http://schemas.microsoft.com/office/drawing/2014/main" id="{DC9E82E1-F254-FCE2-B242-1815A7F19348}"/>
              </a:ext>
            </a:extLst>
          </p:cNvPr>
          <p:cNvSpPr>
            <a:spLocks noGrp="1"/>
          </p:cNvSpPr>
          <p:nvPr>
            <p:ph idx="1"/>
          </p:nvPr>
        </p:nvSpPr>
        <p:spPr>
          <a:xfrm>
            <a:off x="157519" y="2172978"/>
            <a:ext cx="4294115" cy="4572961"/>
          </a:xfrm>
        </p:spPr>
        <p:txBody>
          <a:bodyPr>
            <a:normAutofit/>
          </a:bodyPr>
          <a:lstStyle/>
          <a:p>
            <a:pPr marL="0" indent="0" algn="just">
              <a:buNone/>
            </a:pPr>
            <a:r>
              <a:rPr lang="en-GB" sz="1600" dirty="0" err="1"/>
              <a:t>Después</a:t>
            </a:r>
            <a:r>
              <a:rPr lang="en-GB" sz="1600" dirty="0"/>
              <a:t> de </a:t>
            </a:r>
            <a:r>
              <a:rPr lang="en-GB" sz="1600" dirty="0" err="1"/>
              <a:t>casi</a:t>
            </a:r>
            <a:r>
              <a:rPr lang="en-GB" sz="1600" dirty="0"/>
              <a:t> </a:t>
            </a:r>
            <a:r>
              <a:rPr lang="en-GB" sz="1600" dirty="0" err="1"/>
              <a:t>tres</a:t>
            </a:r>
            <a:r>
              <a:rPr lang="en-GB" sz="1600" dirty="0"/>
              <a:t> </a:t>
            </a:r>
            <a:r>
              <a:rPr lang="en-GB" sz="1600" dirty="0" err="1"/>
              <a:t>años</a:t>
            </a:r>
            <a:r>
              <a:rPr lang="en-GB" sz="1600" dirty="0"/>
              <a:t> de </a:t>
            </a:r>
            <a:r>
              <a:rPr lang="en-GB" sz="1600" dirty="0" err="1"/>
              <a:t>vivir</a:t>
            </a:r>
            <a:r>
              <a:rPr lang="en-GB" sz="1600" dirty="0"/>
              <a:t> en el </a:t>
            </a:r>
            <a:r>
              <a:rPr lang="en-GB" sz="1600" dirty="0" err="1"/>
              <a:t>suelo</a:t>
            </a:r>
            <a:r>
              <a:rPr lang="en-GB" sz="1600" dirty="0"/>
              <a:t> </a:t>
            </a:r>
            <a:r>
              <a:rPr lang="en-GB" sz="1600" dirty="0" err="1"/>
              <a:t>norteamericano</a:t>
            </a:r>
            <a:r>
              <a:rPr lang="en-GB" sz="1600" dirty="0"/>
              <a:t> </a:t>
            </a:r>
            <a:r>
              <a:rPr lang="en-GB" sz="1600" dirty="0" err="1"/>
              <a:t>por</a:t>
            </a:r>
            <a:r>
              <a:rPr lang="en-GB" sz="1600" dirty="0"/>
              <a:t> el </a:t>
            </a:r>
            <a:r>
              <a:rPr lang="en-GB" sz="1600" dirty="0" err="1"/>
              <a:t>trabajo</a:t>
            </a:r>
            <a:r>
              <a:rPr lang="en-GB" sz="1600" dirty="0"/>
              <a:t> de Diego Rivera, </a:t>
            </a:r>
            <a:r>
              <a:rPr lang="en-GB" sz="1600" dirty="0" err="1"/>
              <a:t>su</a:t>
            </a:r>
            <a:r>
              <a:rPr lang="en-GB" sz="1600" dirty="0"/>
              <a:t> </a:t>
            </a:r>
            <a:r>
              <a:rPr lang="en-GB" sz="1600" dirty="0" err="1"/>
              <a:t>esposa</a:t>
            </a:r>
            <a:r>
              <a:rPr lang="en-GB" sz="1600" dirty="0"/>
              <a:t>, Frida no se ha </a:t>
            </a:r>
            <a:r>
              <a:rPr lang="en-GB" sz="1600" dirty="0" err="1"/>
              <a:t>integrado</a:t>
            </a:r>
            <a:r>
              <a:rPr lang="en-GB" sz="1600" dirty="0"/>
              <a:t>. Les </a:t>
            </a:r>
            <a:r>
              <a:rPr lang="en-GB" sz="1600" dirty="0" err="1"/>
              <a:t>reprocha</a:t>
            </a:r>
            <a:r>
              <a:rPr lang="en-GB" sz="1600" dirty="0"/>
              <a:t> a los gringos </a:t>
            </a:r>
            <a:r>
              <a:rPr lang="en-GB" sz="1600" dirty="0" err="1"/>
              <a:t>su</a:t>
            </a:r>
            <a:r>
              <a:rPr lang="en-GB" sz="1600" dirty="0"/>
              <a:t> </a:t>
            </a:r>
            <a:r>
              <a:rPr lang="en-GB" sz="1600" dirty="0" err="1"/>
              <a:t>afán</a:t>
            </a:r>
            <a:r>
              <a:rPr lang="en-GB" sz="1600" dirty="0"/>
              <a:t> </a:t>
            </a:r>
            <a:r>
              <a:rPr lang="en-GB" sz="1600" dirty="0" err="1"/>
              <a:t>por</a:t>
            </a:r>
            <a:r>
              <a:rPr lang="en-GB" sz="1600" dirty="0"/>
              <a:t> el </a:t>
            </a:r>
            <a:r>
              <a:rPr lang="en-GB" sz="1600" dirty="0" err="1"/>
              <a:t>dinero</a:t>
            </a:r>
            <a:r>
              <a:rPr lang="en-GB" sz="1600" dirty="0"/>
              <a:t> y </a:t>
            </a:r>
            <a:r>
              <a:rPr lang="en-GB" sz="1600" dirty="0" err="1"/>
              <a:t>su</a:t>
            </a:r>
            <a:r>
              <a:rPr lang="en-GB" sz="1600" dirty="0"/>
              <a:t> </a:t>
            </a:r>
            <a:r>
              <a:rPr lang="en-GB" sz="1600" dirty="0" err="1"/>
              <a:t>mentalidad</a:t>
            </a:r>
            <a:r>
              <a:rPr lang="en-GB" sz="1600" dirty="0"/>
              <a:t> </a:t>
            </a:r>
            <a:r>
              <a:rPr lang="en-GB" sz="1600" dirty="0" err="1"/>
              <a:t>capitalista</a:t>
            </a:r>
            <a:r>
              <a:rPr lang="en-GB" sz="1600" dirty="0"/>
              <a:t>. </a:t>
            </a:r>
          </a:p>
          <a:p>
            <a:pPr marL="0" indent="0" algn="just">
              <a:buNone/>
            </a:pPr>
            <a:r>
              <a:rPr lang="en-GB" sz="1600" dirty="0">
                <a:effectLst/>
                <a:ea typeface="Arial" panose="020B0604020202020204" pitchFamily="34" charset="0"/>
                <a:cs typeface="Times New Roman" panose="02020603050405020304" pitchFamily="18" charset="0"/>
              </a:rPr>
              <a:t>La </a:t>
            </a:r>
            <a:r>
              <a:rPr lang="en-GB" sz="1600" dirty="0" err="1">
                <a:effectLst/>
                <a:ea typeface="Arial" panose="020B0604020202020204" pitchFamily="34" charset="0"/>
                <a:cs typeface="Times New Roman" panose="02020603050405020304" pitchFamily="18" charset="0"/>
              </a:rPr>
              <a:t>obra</a:t>
            </a:r>
            <a:r>
              <a:rPr lang="it-IT" sz="1600" dirty="0">
                <a:effectLst/>
                <a:ea typeface="Arial" panose="020B0604020202020204" pitchFamily="34" charset="0"/>
                <a:cs typeface="Times New Roman" panose="02020603050405020304" pitchFamily="18" charset="0"/>
              </a:rPr>
              <a:t>, se divide en </a:t>
            </a:r>
            <a:r>
              <a:rPr lang="it-IT" sz="1600" dirty="0" err="1">
                <a:effectLst/>
                <a:ea typeface="Arial" panose="020B0604020202020204" pitchFamily="34" charset="0"/>
                <a:cs typeface="Times New Roman" panose="02020603050405020304" pitchFamily="18" charset="0"/>
              </a:rPr>
              <a:t>dos</a:t>
            </a:r>
            <a:r>
              <a:rPr lang="it-IT" sz="1600" dirty="0">
                <a:effectLst/>
                <a:ea typeface="Arial" panose="020B0604020202020204" pitchFamily="34" charset="0"/>
                <a:cs typeface="Times New Roman" panose="02020603050405020304" pitchFamily="18" charset="0"/>
              </a:rPr>
              <a:t> </a:t>
            </a:r>
            <a:r>
              <a:rPr lang="it-IT" sz="1600" dirty="0" err="1">
                <a:effectLst/>
                <a:ea typeface="Arial" panose="020B0604020202020204" pitchFamily="34" charset="0"/>
                <a:cs typeface="Times New Roman" panose="02020603050405020304" pitchFamily="18" charset="0"/>
              </a:rPr>
              <a:t>partes</a:t>
            </a:r>
            <a:r>
              <a:rPr lang="it-IT" sz="1600" dirty="0">
                <a:effectLst/>
                <a:ea typeface="Arial" panose="020B0604020202020204" pitchFamily="34" charset="0"/>
                <a:cs typeface="Times New Roman" panose="02020603050405020304" pitchFamily="18" charset="0"/>
              </a:rPr>
              <a:t>:</a:t>
            </a:r>
            <a:r>
              <a:rPr lang="en-GB" sz="1600" dirty="0">
                <a:ea typeface="Arial" panose="020B0604020202020204" pitchFamily="34" charset="0"/>
                <a:cs typeface="Times New Roman" panose="02020603050405020304" pitchFamily="18" charset="0"/>
              </a:rPr>
              <a:t> </a:t>
            </a:r>
            <a:r>
              <a:rPr lang="it-IT" sz="1600" dirty="0">
                <a:effectLst/>
                <a:ea typeface="Arial" panose="020B0604020202020204" pitchFamily="34" charset="0"/>
                <a:cs typeface="Times New Roman" panose="02020603050405020304" pitchFamily="18" charset="0"/>
              </a:rPr>
              <a:t>la </a:t>
            </a:r>
            <a:r>
              <a:rPr lang="it-IT" sz="1600" dirty="0" err="1">
                <a:effectLst/>
                <a:ea typeface="Arial" panose="020B0604020202020204" pitchFamily="34" charset="0"/>
                <a:cs typeface="Times New Roman" panose="02020603050405020304" pitchFamily="18" charset="0"/>
              </a:rPr>
              <a:t>izquierda</a:t>
            </a:r>
            <a:r>
              <a:rPr lang="it-IT" sz="1600" dirty="0">
                <a:effectLst/>
                <a:ea typeface="Arial" panose="020B0604020202020204" pitchFamily="34" charset="0"/>
                <a:cs typeface="Times New Roman" panose="02020603050405020304" pitchFamily="18" charset="0"/>
              </a:rPr>
              <a:t> </a:t>
            </a:r>
            <a:r>
              <a:rPr lang="it-IT" sz="1600" dirty="0" err="1">
                <a:effectLst/>
                <a:ea typeface="Arial" panose="020B0604020202020204" pitchFamily="34" charset="0"/>
                <a:cs typeface="Times New Roman" panose="02020603050405020304" pitchFamily="18" charset="0"/>
              </a:rPr>
              <a:t>representa</a:t>
            </a:r>
            <a:r>
              <a:rPr lang="it-IT" sz="1600" dirty="0">
                <a:effectLst/>
                <a:ea typeface="Arial" panose="020B0604020202020204" pitchFamily="34" charset="0"/>
                <a:cs typeface="Times New Roman" panose="02020603050405020304" pitchFamily="18" charset="0"/>
              </a:rPr>
              <a:t> México y la </a:t>
            </a:r>
            <a:r>
              <a:rPr lang="it-IT" sz="1600" dirty="0" err="1">
                <a:effectLst/>
                <a:ea typeface="Arial" panose="020B0604020202020204" pitchFamily="34" charset="0"/>
                <a:cs typeface="Times New Roman" panose="02020603050405020304" pitchFamily="18" charset="0"/>
              </a:rPr>
              <a:t>derecha</a:t>
            </a:r>
            <a:r>
              <a:rPr lang="it-IT" sz="1600" dirty="0">
                <a:effectLst/>
                <a:ea typeface="Arial" panose="020B0604020202020204" pitchFamily="34" charset="0"/>
                <a:cs typeface="Times New Roman" panose="02020603050405020304" pitchFamily="18" charset="0"/>
              </a:rPr>
              <a:t> </a:t>
            </a:r>
            <a:r>
              <a:rPr lang="it-IT" sz="1600" dirty="0" err="1">
                <a:effectLst/>
                <a:ea typeface="Arial" panose="020B0604020202020204" pitchFamily="34" charset="0"/>
                <a:cs typeface="Times New Roman" panose="02020603050405020304" pitchFamily="18" charset="0"/>
              </a:rPr>
              <a:t>Estados</a:t>
            </a:r>
            <a:r>
              <a:rPr lang="it-IT" sz="1600" dirty="0">
                <a:effectLst/>
                <a:ea typeface="Arial" panose="020B0604020202020204" pitchFamily="34" charset="0"/>
                <a:cs typeface="Times New Roman" panose="02020603050405020304" pitchFamily="18" charset="0"/>
              </a:rPr>
              <a:t> </a:t>
            </a:r>
            <a:r>
              <a:rPr lang="it-IT" sz="1600" dirty="0" err="1">
                <a:effectLst/>
                <a:ea typeface="Arial" panose="020B0604020202020204" pitchFamily="34" charset="0"/>
                <a:cs typeface="Times New Roman" panose="02020603050405020304" pitchFamily="18" charset="0"/>
              </a:rPr>
              <a:t>Unidos</a:t>
            </a:r>
            <a:r>
              <a:rPr lang="it-IT" sz="1600" dirty="0">
                <a:effectLst/>
                <a:ea typeface="Arial" panose="020B0604020202020204" pitchFamily="34" charset="0"/>
                <a:cs typeface="Times New Roman" panose="02020603050405020304" pitchFamily="18" charset="0"/>
              </a:rPr>
              <a:t>. Frida se </a:t>
            </a:r>
            <a:r>
              <a:rPr lang="it-IT" sz="1600" dirty="0" err="1">
                <a:effectLst/>
                <a:ea typeface="Arial" panose="020B0604020202020204" pitchFamily="34" charset="0"/>
                <a:cs typeface="Times New Roman" panose="02020603050405020304" pitchFamily="18" charset="0"/>
              </a:rPr>
              <a:t>encuentra</a:t>
            </a:r>
            <a:r>
              <a:rPr lang="it-IT" sz="1600" dirty="0">
                <a:effectLst/>
                <a:ea typeface="Arial" panose="020B0604020202020204" pitchFamily="34" charset="0"/>
                <a:cs typeface="Times New Roman" panose="02020603050405020304" pitchFamily="18" charset="0"/>
              </a:rPr>
              <a:t> en un </a:t>
            </a:r>
            <a:r>
              <a:rPr lang="it-IT" sz="1600" dirty="0" err="1">
                <a:effectLst/>
                <a:ea typeface="Arial" panose="020B0604020202020204" pitchFamily="34" charset="0"/>
                <a:cs typeface="Times New Roman" panose="02020603050405020304" pitchFamily="18" charset="0"/>
              </a:rPr>
              <a:t>pedestal</a:t>
            </a:r>
            <a:r>
              <a:rPr lang="it-IT" sz="1600" dirty="0">
                <a:effectLst/>
                <a:ea typeface="Arial" panose="020B0604020202020204" pitchFamily="34" charset="0"/>
                <a:cs typeface="Times New Roman" panose="02020603050405020304" pitchFamily="18" charset="0"/>
              </a:rPr>
              <a:t>, </a:t>
            </a:r>
            <a:r>
              <a:rPr lang="en-GB" sz="1600" dirty="0" err="1">
                <a:effectLst/>
                <a:ea typeface="Arial" panose="020B0604020202020204" pitchFamily="34" charset="0"/>
                <a:cs typeface="Times New Roman" panose="02020603050405020304" pitchFamily="18" charset="0"/>
              </a:rPr>
              <a:t>donde</a:t>
            </a:r>
            <a:r>
              <a:rPr lang="en-GB" sz="1600" dirty="0">
                <a:effectLst/>
                <a:ea typeface="Arial" panose="020B0604020202020204" pitchFamily="34" charset="0"/>
                <a:cs typeface="Times New Roman" panose="02020603050405020304" pitchFamily="18" charset="0"/>
              </a:rPr>
              <a:t> </a:t>
            </a:r>
            <a:r>
              <a:rPr lang="it-IT" sz="1600" dirty="0">
                <a:effectLst/>
                <a:ea typeface="Arial" panose="020B0604020202020204" pitchFamily="34" charset="0"/>
                <a:cs typeface="Times New Roman" panose="02020603050405020304" pitchFamily="18" charset="0"/>
              </a:rPr>
              <a:t>se </a:t>
            </a:r>
            <a:r>
              <a:rPr lang="it-IT" sz="1600" dirty="0" err="1">
                <a:effectLst/>
                <a:ea typeface="Arial" panose="020B0604020202020204" pitchFamily="34" charset="0"/>
                <a:cs typeface="Times New Roman" panose="02020603050405020304" pitchFamily="18" charset="0"/>
              </a:rPr>
              <a:t>puede</a:t>
            </a:r>
            <a:r>
              <a:rPr lang="it-IT" sz="1600" dirty="0">
                <a:effectLst/>
                <a:ea typeface="Arial" panose="020B0604020202020204" pitchFamily="34" charset="0"/>
                <a:cs typeface="Times New Roman" panose="02020603050405020304" pitchFamily="18" charset="0"/>
              </a:rPr>
              <a:t> </a:t>
            </a:r>
            <a:r>
              <a:rPr lang="it-IT" sz="1600" dirty="0" err="1">
                <a:effectLst/>
                <a:ea typeface="Arial" panose="020B0604020202020204" pitchFamily="34" charset="0"/>
                <a:cs typeface="Times New Roman" panose="02020603050405020304" pitchFamily="18" charset="0"/>
              </a:rPr>
              <a:t>leer</a:t>
            </a:r>
            <a:r>
              <a:rPr lang="it-IT" sz="1600" dirty="0">
                <a:effectLst/>
                <a:ea typeface="Arial" panose="020B0604020202020204" pitchFamily="34" charset="0"/>
                <a:cs typeface="Times New Roman" panose="02020603050405020304" pitchFamily="18" charset="0"/>
              </a:rPr>
              <a:t>: « Carmen Rivera pinta su </a:t>
            </a:r>
            <a:r>
              <a:rPr lang="it-IT" sz="1600" dirty="0" err="1">
                <a:effectLst/>
                <a:ea typeface="Arial" panose="020B0604020202020204" pitchFamily="34" charset="0"/>
                <a:cs typeface="Times New Roman" panose="02020603050405020304" pitchFamily="18" charset="0"/>
              </a:rPr>
              <a:t>retrato</a:t>
            </a:r>
            <a:r>
              <a:rPr lang="it-IT" sz="1600" dirty="0">
                <a:effectLst/>
                <a:ea typeface="Arial" panose="020B0604020202020204" pitchFamily="34" charset="0"/>
                <a:cs typeface="Times New Roman" panose="02020603050405020304" pitchFamily="18" charset="0"/>
              </a:rPr>
              <a:t> </a:t>
            </a:r>
            <a:r>
              <a:rPr lang="it-IT" sz="1600" dirty="0" err="1">
                <a:effectLst/>
                <a:ea typeface="Arial" panose="020B0604020202020204" pitchFamily="34" charset="0"/>
                <a:cs typeface="Times New Roman" panose="02020603050405020304" pitchFamily="18" charset="0"/>
              </a:rPr>
              <a:t>el</a:t>
            </a:r>
            <a:r>
              <a:rPr lang="it-IT" sz="1600" dirty="0">
                <a:effectLst/>
                <a:ea typeface="Arial" panose="020B0604020202020204" pitchFamily="34" charset="0"/>
                <a:cs typeface="Times New Roman" panose="02020603050405020304" pitchFamily="18" charset="0"/>
              </a:rPr>
              <a:t> </a:t>
            </a:r>
            <a:r>
              <a:rPr lang="it-IT" sz="1600" dirty="0" err="1">
                <a:effectLst/>
                <a:ea typeface="Arial" panose="020B0604020202020204" pitchFamily="34" charset="0"/>
                <a:cs typeface="Times New Roman" panose="02020603050405020304" pitchFamily="18" charset="0"/>
              </a:rPr>
              <a:t>año</a:t>
            </a:r>
            <a:r>
              <a:rPr lang="it-IT" sz="1600" dirty="0">
                <a:effectLst/>
                <a:ea typeface="Arial" panose="020B0604020202020204" pitchFamily="34" charset="0"/>
                <a:cs typeface="Times New Roman" panose="02020603050405020304" pitchFamily="18" charset="0"/>
              </a:rPr>
              <a:t> de 1932 ». </a:t>
            </a:r>
          </a:p>
          <a:p>
            <a:pPr marL="0" indent="0" algn="just">
              <a:buNone/>
            </a:pPr>
            <a:r>
              <a:rPr lang="it-IT" sz="1600" dirty="0" err="1">
                <a:effectLst/>
                <a:ea typeface="Arial" panose="020B0604020202020204" pitchFamily="34" charset="0"/>
                <a:cs typeface="Times New Roman" panose="02020603050405020304" pitchFamily="18" charset="0"/>
              </a:rPr>
              <a:t>Entonces</a:t>
            </a:r>
            <a:r>
              <a:rPr lang="it-IT" sz="1600" dirty="0">
                <a:effectLst/>
                <a:ea typeface="Arial" panose="020B0604020202020204" pitchFamily="34" charset="0"/>
                <a:cs typeface="Times New Roman" panose="02020603050405020304" pitchFamily="18" charset="0"/>
              </a:rPr>
              <a:t>, </a:t>
            </a:r>
            <a:r>
              <a:rPr lang="it-IT" sz="1600" dirty="0" err="1">
                <a:effectLst/>
                <a:ea typeface="Arial" panose="020B0604020202020204" pitchFamily="34" charset="0"/>
                <a:cs typeface="Times New Roman" panose="02020603050405020304" pitchFamily="18" charset="0"/>
              </a:rPr>
              <a:t>llama</a:t>
            </a:r>
            <a:r>
              <a:rPr lang="it-IT" sz="1600" dirty="0">
                <a:effectLst/>
                <a:ea typeface="Arial" panose="020B0604020202020204" pitchFamily="34" charset="0"/>
                <a:cs typeface="Times New Roman" panose="02020603050405020304" pitchFamily="18" charset="0"/>
              </a:rPr>
              <a:t> la </a:t>
            </a:r>
            <a:r>
              <a:rPr lang="it-IT" sz="1600" dirty="0" err="1">
                <a:effectLst/>
                <a:ea typeface="Arial" panose="020B0604020202020204" pitchFamily="34" charset="0"/>
                <a:cs typeface="Times New Roman" panose="02020603050405020304" pitchFamily="18" charset="0"/>
              </a:rPr>
              <a:t>atención</a:t>
            </a:r>
            <a:r>
              <a:rPr lang="it-IT" sz="1600" dirty="0">
                <a:effectLst/>
                <a:ea typeface="Arial" panose="020B0604020202020204" pitchFamily="34" charset="0"/>
                <a:cs typeface="Times New Roman" panose="02020603050405020304" pitchFamily="18" charset="0"/>
              </a:rPr>
              <a:t> la </a:t>
            </a:r>
            <a:r>
              <a:rPr lang="it-IT" sz="1600" dirty="0" err="1">
                <a:effectLst/>
                <a:ea typeface="Arial" panose="020B0604020202020204" pitchFamily="34" charset="0"/>
                <a:cs typeface="Times New Roman" panose="02020603050405020304" pitchFamily="18" charset="0"/>
              </a:rPr>
              <a:t>inmovilidad</a:t>
            </a:r>
            <a:r>
              <a:rPr lang="it-IT" sz="1600" dirty="0">
                <a:effectLst/>
                <a:ea typeface="Arial" panose="020B0604020202020204" pitchFamily="34" charset="0"/>
                <a:cs typeface="Times New Roman" panose="02020603050405020304" pitchFamily="18" charset="0"/>
              </a:rPr>
              <a:t> de Frida, </a:t>
            </a:r>
            <a:r>
              <a:rPr lang="it-IT" sz="1600" dirty="0" err="1">
                <a:effectLst/>
                <a:ea typeface="Arial" panose="020B0604020202020204" pitchFamily="34" charset="0"/>
                <a:cs typeface="Times New Roman" panose="02020603050405020304" pitchFamily="18" charset="0"/>
              </a:rPr>
              <a:t>representada</a:t>
            </a:r>
            <a:r>
              <a:rPr lang="it-IT" sz="1600" dirty="0">
                <a:effectLst/>
                <a:ea typeface="Arial" panose="020B0604020202020204" pitchFamily="34" charset="0"/>
                <a:cs typeface="Times New Roman" panose="02020603050405020304" pitchFamily="18" charset="0"/>
              </a:rPr>
              <a:t> </a:t>
            </a:r>
            <a:r>
              <a:rPr lang="it-IT" sz="1600" dirty="0" err="1">
                <a:effectLst/>
                <a:ea typeface="Arial" panose="020B0604020202020204" pitchFamily="34" charset="0"/>
                <a:cs typeface="Times New Roman" panose="02020603050405020304" pitchFamily="18" charset="0"/>
              </a:rPr>
              <a:t>como</a:t>
            </a:r>
            <a:r>
              <a:rPr lang="it-IT" sz="1600" dirty="0">
                <a:effectLst/>
                <a:ea typeface="Arial" panose="020B0604020202020204" pitchFamily="34" charset="0"/>
                <a:cs typeface="Times New Roman" panose="02020603050405020304" pitchFamily="18" charset="0"/>
              </a:rPr>
              <a:t> una </a:t>
            </a:r>
            <a:r>
              <a:rPr lang="it-IT" sz="1600" dirty="0" err="1">
                <a:effectLst/>
                <a:ea typeface="Arial" panose="020B0604020202020204" pitchFamily="34" charset="0"/>
                <a:cs typeface="Times New Roman" panose="02020603050405020304" pitchFamily="18" charset="0"/>
              </a:rPr>
              <a:t>estatua</a:t>
            </a:r>
            <a:r>
              <a:rPr lang="it-IT" sz="1600" dirty="0">
                <a:effectLst/>
                <a:ea typeface="Arial" panose="020B0604020202020204" pitchFamily="34" charset="0"/>
                <a:cs typeface="Times New Roman" panose="02020603050405020304" pitchFamily="18" charset="0"/>
              </a:rPr>
              <a:t>. </a:t>
            </a:r>
            <a:r>
              <a:rPr lang="it-IT" sz="1600" dirty="0" err="1">
                <a:effectLst/>
                <a:ea typeface="Arial" panose="020B0604020202020204" pitchFamily="34" charset="0"/>
                <a:cs typeface="Times New Roman" panose="02020603050405020304" pitchFamily="18" charset="0"/>
              </a:rPr>
              <a:t>Podemos</a:t>
            </a:r>
            <a:r>
              <a:rPr lang="it-IT" sz="1600" dirty="0">
                <a:effectLst/>
                <a:ea typeface="Arial" panose="020B0604020202020204" pitchFamily="34" charset="0"/>
                <a:cs typeface="Times New Roman" panose="02020603050405020304" pitchFamily="18" charset="0"/>
              </a:rPr>
              <a:t> </a:t>
            </a:r>
            <a:r>
              <a:rPr lang="it-IT" sz="1600" dirty="0" err="1">
                <a:effectLst/>
                <a:ea typeface="Arial" panose="020B0604020202020204" pitchFamily="34" charset="0"/>
                <a:cs typeface="Times New Roman" panose="02020603050405020304" pitchFamily="18" charset="0"/>
              </a:rPr>
              <a:t>imaginar</a:t>
            </a:r>
            <a:r>
              <a:rPr lang="it-IT" sz="1600" dirty="0">
                <a:effectLst/>
                <a:ea typeface="Arial" panose="020B0604020202020204" pitchFamily="34" charset="0"/>
                <a:cs typeface="Times New Roman" panose="02020603050405020304" pitchFamily="18" charset="0"/>
              </a:rPr>
              <a:t> </a:t>
            </a:r>
            <a:r>
              <a:rPr lang="it-IT" sz="1600" dirty="0" err="1">
                <a:effectLst/>
                <a:ea typeface="Arial" panose="020B0604020202020204" pitchFamily="34" charset="0"/>
                <a:cs typeface="Times New Roman" panose="02020603050405020304" pitchFamily="18" charset="0"/>
              </a:rPr>
              <a:t>que</a:t>
            </a:r>
            <a:r>
              <a:rPr lang="it-IT" sz="1600" dirty="0">
                <a:effectLst/>
                <a:ea typeface="Arial" panose="020B0604020202020204" pitchFamily="34" charset="0"/>
                <a:cs typeface="Times New Roman" panose="02020603050405020304" pitchFamily="18" charset="0"/>
              </a:rPr>
              <a:t> esta postura </a:t>
            </a:r>
            <a:r>
              <a:rPr lang="it-IT" sz="1600" dirty="0" err="1">
                <a:effectLst/>
                <a:ea typeface="Arial" panose="020B0604020202020204" pitchFamily="34" charset="0"/>
                <a:cs typeface="Times New Roman" panose="02020603050405020304" pitchFamily="18" charset="0"/>
              </a:rPr>
              <a:t>representa</a:t>
            </a:r>
            <a:r>
              <a:rPr lang="it-IT" sz="1600" dirty="0">
                <a:effectLst/>
                <a:ea typeface="Arial" panose="020B0604020202020204" pitchFamily="34" charset="0"/>
                <a:cs typeface="Times New Roman" panose="02020603050405020304" pitchFamily="18" charset="0"/>
              </a:rPr>
              <a:t> la </a:t>
            </a:r>
            <a:r>
              <a:rPr lang="it-IT" sz="1600" dirty="0" err="1">
                <a:effectLst/>
                <a:ea typeface="Arial" panose="020B0604020202020204" pitchFamily="34" charset="0"/>
                <a:cs typeface="Times New Roman" panose="02020603050405020304" pitchFamily="18" charset="0"/>
              </a:rPr>
              <a:t>incapacidad</a:t>
            </a:r>
            <a:r>
              <a:rPr lang="it-IT" sz="1600" dirty="0">
                <a:effectLst/>
                <a:ea typeface="Arial" panose="020B0604020202020204" pitchFamily="34" charset="0"/>
                <a:cs typeface="Times New Roman" panose="02020603050405020304" pitchFamily="18" charset="0"/>
              </a:rPr>
              <a:t> </a:t>
            </a:r>
            <a:r>
              <a:rPr lang="it-IT" sz="1600" dirty="0" err="1">
                <a:effectLst/>
                <a:ea typeface="Arial" panose="020B0604020202020204" pitchFamily="34" charset="0"/>
                <a:cs typeface="Times New Roman" panose="02020603050405020304" pitchFamily="18" charset="0"/>
              </a:rPr>
              <a:t>emocional</a:t>
            </a:r>
            <a:r>
              <a:rPr lang="it-IT" sz="1600" dirty="0">
                <a:effectLst/>
                <a:ea typeface="Arial" panose="020B0604020202020204" pitchFamily="34" charset="0"/>
                <a:cs typeface="Times New Roman" panose="02020603050405020304" pitchFamily="18" charset="0"/>
              </a:rPr>
              <a:t> en la </a:t>
            </a:r>
            <a:r>
              <a:rPr lang="it-IT" sz="1600" dirty="0" err="1">
                <a:effectLst/>
                <a:ea typeface="Arial" panose="020B0604020202020204" pitchFamily="34" charset="0"/>
                <a:cs typeface="Times New Roman" panose="02020603050405020304" pitchFamily="18" charset="0"/>
              </a:rPr>
              <a:t>que</a:t>
            </a:r>
            <a:r>
              <a:rPr lang="it-IT" sz="1600" dirty="0">
                <a:effectLst/>
                <a:ea typeface="Arial" panose="020B0604020202020204" pitchFamily="34" charset="0"/>
                <a:cs typeface="Times New Roman" panose="02020603050405020304" pitchFamily="18" charset="0"/>
              </a:rPr>
              <a:t> se </a:t>
            </a:r>
            <a:r>
              <a:rPr lang="it-IT" sz="1600" dirty="0" err="1">
                <a:effectLst/>
                <a:ea typeface="Arial" panose="020B0604020202020204" pitchFamily="34" charset="0"/>
                <a:cs typeface="Times New Roman" panose="02020603050405020304" pitchFamily="18" charset="0"/>
              </a:rPr>
              <a:t>encuentra</a:t>
            </a:r>
            <a:r>
              <a:rPr lang="it-IT" sz="1600" dirty="0">
                <a:effectLst/>
                <a:ea typeface="Arial" panose="020B0604020202020204" pitchFamily="34" charset="0"/>
                <a:cs typeface="Times New Roman" panose="02020603050405020304" pitchFamily="18" charset="0"/>
              </a:rPr>
              <a:t> la artista: sin </a:t>
            </a:r>
            <a:r>
              <a:rPr lang="it-IT" sz="1600" dirty="0" err="1">
                <a:effectLst/>
                <a:ea typeface="Arial" panose="020B0604020202020204" pitchFamily="34" charset="0"/>
                <a:cs typeface="Times New Roman" panose="02020603050405020304" pitchFamily="18" charset="0"/>
              </a:rPr>
              <a:t>poder</a:t>
            </a:r>
            <a:r>
              <a:rPr lang="it-IT" sz="1600" dirty="0">
                <a:effectLst/>
                <a:ea typeface="Arial" panose="020B0604020202020204" pitchFamily="34" charset="0"/>
                <a:cs typeface="Times New Roman" panose="02020603050405020304" pitchFamily="18" charset="0"/>
              </a:rPr>
              <a:t> </a:t>
            </a:r>
            <a:r>
              <a:rPr lang="it-IT" sz="1600" dirty="0" err="1">
                <a:effectLst/>
                <a:ea typeface="Arial" panose="020B0604020202020204" pitchFamily="34" charset="0"/>
                <a:cs typeface="Times New Roman" panose="02020603050405020304" pitchFamily="18" charset="0"/>
              </a:rPr>
              <a:t>hacer</a:t>
            </a:r>
            <a:r>
              <a:rPr lang="it-IT" sz="1600" dirty="0">
                <a:effectLst/>
                <a:ea typeface="Arial" panose="020B0604020202020204" pitchFamily="34" charset="0"/>
                <a:cs typeface="Times New Roman" panose="02020603050405020304" pitchFamily="18" charset="0"/>
              </a:rPr>
              <a:t> ni un paso </a:t>
            </a:r>
            <a:r>
              <a:rPr lang="it-IT" sz="1600" dirty="0" err="1">
                <a:effectLst/>
                <a:ea typeface="Arial" panose="020B0604020202020204" pitchFamily="34" charset="0"/>
                <a:cs typeface="Times New Roman" panose="02020603050405020304" pitchFamily="18" charset="0"/>
              </a:rPr>
              <a:t>adelante</a:t>
            </a:r>
            <a:r>
              <a:rPr lang="it-IT" sz="1600" dirty="0">
                <a:effectLst/>
                <a:ea typeface="Arial" panose="020B0604020202020204" pitchFamily="34" charset="0"/>
                <a:cs typeface="Times New Roman" panose="02020603050405020304" pitchFamily="18" charset="0"/>
              </a:rPr>
              <a:t> ni </a:t>
            </a:r>
            <a:r>
              <a:rPr lang="it-IT" sz="1600" dirty="0" err="1">
                <a:effectLst/>
                <a:ea typeface="Arial" panose="020B0604020202020204" pitchFamily="34" charset="0"/>
                <a:cs typeface="Times New Roman" panose="02020603050405020304" pitchFamily="18" charset="0"/>
              </a:rPr>
              <a:t>atrás</a:t>
            </a:r>
            <a:r>
              <a:rPr lang="it-IT" sz="1600" dirty="0">
                <a:effectLst/>
                <a:ea typeface="Arial" panose="020B0604020202020204" pitchFamily="34" charset="0"/>
                <a:cs typeface="Times New Roman" panose="02020603050405020304" pitchFamily="18" charset="0"/>
              </a:rPr>
              <a:t>.</a:t>
            </a:r>
            <a:endParaRPr lang="it-IT" sz="1600" dirty="0">
              <a:effectLst/>
              <a:ea typeface="Times New Roman" panose="02020603050405020304" pitchFamily="18" charset="0"/>
              <a:cs typeface="Times New Roman" panose="02020603050405020304" pitchFamily="18" charset="0"/>
            </a:endParaRPr>
          </a:p>
          <a:p>
            <a:pPr marL="0" indent="0">
              <a:buNone/>
            </a:pPr>
            <a:endParaRPr lang="en-US" sz="1600" dirty="0"/>
          </a:p>
        </p:txBody>
      </p:sp>
    </p:spTree>
    <p:extLst>
      <p:ext uri="{BB962C8B-B14F-4D97-AF65-F5344CB8AC3E}">
        <p14:creationId xmlns:p14="http://schemas.microsoft.com/office/powerpoint/2010/main" val="1655965531"/>
      </p:ext>
    </p:extLst>
  </p:cSld>
  <p:clrMapOvr>
    <a:masterClrMapping/>
  </p:clrMapOvr>
  <p:transition spd="slow">
    <p:wipe/>
  </p:transition>
</p:sld>
</file>

<file path=ppt/slides/slide2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grpSp>
        <p:nvGrpSpPr>
          <p:cNvPr id="27" name="Group 26">
            <a:extLst>
              <a:ext uri="{FF2B5EF4-FFF2-40B4-BE49-F238E27FC236}">
                <a16:creationId xmlns:a16="http://schemas.microsoft.com/office/drawing/2014/main" id="{905A9BAA-B344-45D2-838C-73856C4B15D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176" y="0"/>
            <a:ext cx="12192000" cy="6858001"/>
            <a:chOff x="-3176" y="0"/>
            <a:chExt cx="12192000" cy="6858001"/>
          </a:xfrm>
        </p:grpSpPr>
        <p:sp useBgFill="1">
          <p:nvSpPr>
            <p:cNvPr id="28" name="Rectangle 27">
              <a:extLst>
                <a:ext uri="{FF2B5EF4-FFF2-40B4-BE49-F238E27FC236}">
                  <a16:creationId xmlns:a16="http://schemas.microsoft.com/office/drawing/2014/main" id="{390434AA-4632-440E-9AE7-411396A779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8882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9" name="Picture 28">
              <a:extLst>
                <a:ext uri="{FF2B5EF4-FFF2-40B4-BE49-F238E27FC236}">
                  <a16:creationId xmlns:a16="http://schemas.microsoft.com/office/drawing/2014/main" id="{D462FD1E-E713-4FD4-8746-671C946723BD}"/>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3176" y="0"/>
              <a:ext cx="12192000" cy="6858000"/>
            </a:xfrm>
            <a:prstGeom prst="rect">
              <a:avLst/>
            </a:prstGeom>
          </p:spPr>
        </p:pic>
      </p:grpSp>
      <p:pic>
        <p:nvPicPr>
          <p:cNvPr id="4" name="Immagine 4">
            <a:extLst>
              <a:ext uri="{FF2B5EF4-FFF2-40B4-BE49-F238E27FC236}">
                <a16:creationId xmlns:a16="http://schemas.microsoft.com/office/drawing/2014/main" id="{63136D1A-6FA4-8047-B9D8-3F36A7534390}"/>
              </a:ext>
            </a:extLst>
          </p:cNvPr>
          <p:cNvPicPr>
            <a:picLocks noChangeAspect="1"/>
          </p:cNvPicPr>
          <p:nvPr/>
        </p:nvPicPr>
        <p:blipFill rotWithShape="1">
          <a:blip r:embed="rId3"/>
          <a:srcRect l="2510" r="-1" b="-1"/>
          <a:stretch/>
        </p:blipFill>
        <p:spPr>
          <a:xfrm>
            <a:off x="4636008" y="10"/>
            <a:ext cx="7552815" cy="6856310"/>
          </a:xfrm>
          <a:prstGeom prst="rect">
            <a:avLst/>
          </a:prstGeom>
          <a:ln>
            <a:noFill/>
          </a:ln>
          <a:effectLst/>
        </p:spPr>
      </p:pic>
      <p:sp>
        <p:nvSpPr>
          <p:cNvPr id="31" name="Rectangle 30">
            <a:extLst>
              <a:ext uri="{FF2B5EF4-FFF2-40B4-BE49-F238E27FC236}">
                <a16:creationId xmlns:a16="http://schemas.microsoft.com/office/drawing/2014/main" id="{78A4CDE5-C7BC-41E1-8A4A-79E024CC09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2" y="609600"/>
            <a:ext cx="5018565"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sp>
        <p:nvSpPr>
          <p:cNvPr id="2" name="Titolo 1">
            <a:extLst>
              <a:ext uri="{FF2B5EF4-FFF2-40B4-BE49-F238E27FC236}">
                <a16:creationId xmlns:a16="http://schemas.microsoft.com/office/drawing/2014/main" id="{4AA45F11-19B2-4442-B9AC-780CC9364B47}"/>
              </a:ext>
            </a:extLst>
          </p:cNvPr>
          <p:cNvSpPr>
            <a:spLocks noGrp="1"/>
          </p:cNvSpPr>
          <p:nvPr>
            <p:ph type="title"/>
          </p:nvPr>
        </p:nvSpPr>
        <p:spPr>
          <a:xfrm>
            <a:off x="574208" y="489644"/>
            <a:ext cx="4061799" cy="1581965"/>
          </a:xfrm>
        </p:spPr>
        <p:txBody>
          <a:bodyPr>
            <a:noAutofit/>
          </a:bodyPr>
          <a:lstStyle/>
          <a:p>
            <a:r>
              <a:rPr lang="en-GB" sz="2800" dirty="0" err="1"/>
              <a:t>Autorretrato</a:t>
            </a:r>
            <a:r>
              <a:rPr lang="en-GB" sz="2800" dirty="0"/>
              <a:t> en la </a:t>
            </a:r>
            <a:r>
              <a:rPr lang="en-GB" sz="2800" dirty="0" err="1"/>
              <a:t>frontera</a:t>
            </a:r>
            <a:r>
              <a:rPr lang="en-GB" sz="2800" dirty="0"/>
              <a:t> entre México y </a:t>
            </a:r>
            <a:r>
              <a:rPr lang="en-GB" sz="2800" dirty="0" err="1"/>
              <a:t>Estados</a:t>
            </a:r>
            <a:r>
              <a:rPr lang="en-GB" sz="2800" dirty="0"/>
              <a:t> </a:t>
            </a:r>
            <a:r>
              <a:rPr lang="en-GB" sz="2800" dirty="0" err="1"/>
              <a:t>Unidos</a:t>
            </a:r>
            <a:endParaRPr lang="it-IT" sz="2800" dirty="0"/>
          </a:p>
        </p:txBody>
      </p:sp>
      <p:pic>
        <p:nvPicPr>
          <p:cNvPr id="33" name="Picture 32">
            <a:extLst>
              <a:ext uri="{FF2B5EF4-FFF2-40B4-BE49-F238E27FC236}">
                <a16:creationId xmlns:a16="http://schemas.microsoft.com/office/drawing/2014/main" id="{025C7952-5703-489E-8DBD-F2EFAC8EEB0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2" y="1970240"/>
            <a:ext cx="5029200" cy="202738"/>
          </a:xfrm>
          <a:prstGeom prst="rect">
            <a:avLst/>
          </a:prstGeom>
        </p:spPr>
      </p:pic>
      <p:sp>
        <p:nvSpPr>
          <p:cNvPr id="22" name="Content Placeholder 7">
            <a:extLst>
              <a:ext uri="{FF2B5EF4-FFF2-40B4-BE49-F238E27FC236}">
                <a16:creationId xmlns:a16="http://schemas.microsoft.com/office/drawing/2014/main" id="{DC9E82E1-F254-FCE2-B242-1815A7F19348}"/>
              </a:ext>
            </a:extLst>
          </p:cNvPr>
          <p:cNvSpPr>
            <a:spLocks noGrp="1"/>
          </p:cNvSpPr>
          <p:nvPr>
            <p:ph idx="1"/>
          </p:nvPr>
        </p:nvSpPr>
        <p:spPr>
          <a:xfrm>
            <a:off x="90023" y="2116377"/>
            <a:ext cx="4455962" cy="4536758"/>
          </a:xfrm>
        </p:spPr>
        <p:txBody>
          <a:bodyPr>
            <a:normAutofit fontScale="25000" lnSpcReduction="20000"/>
          </a:bodyPr>
          <a:lstStyle/>
          <a:p>
            <a:pPr marL="0" indent="0" algn="just">
              <a:buNone/>
            </a:pPr>
            <a:r>
              <a:rPr lang="it-IT" sz="6400" dirty="0" err="1">
                <a:effectLst/>
                <a:ea typeface="Arial" panose="020B0604020202020204" pitchFamily="34" charset="0"/>
                <a:cs typeface="Times New Roman" panose="02020603050405020304" pitchFamily="18" charset="0"/>
              </a:rPr>
              <a:t>El</a:t>
            </a:r>
            <a:r>
              <a:rPr lang="it-IT" sz="6400" dirty="0">
                <a:effectLst/>
                <a:ea typeface="Arial" panose="020B0604020202020204" pitchFamily="34" charset="0"/>
                <a:cs typeface="Times New Roman" panose="02020603050405020304" pitchFamily="18" charset="0"/>
              </a:rPr>
              <a:t> </a:t>
            </a:r>
            <a:r>
              <a:rPr lang="it-IT" sz="6400" dirty="0" err="1">
                <a:effectLst/>
                <a:ea typeface="Arial" panose="020B0604020202020204" pitchFamily="34" charset="0"/>
                <a:cs typeface="Times New Roman" panose="02020603050405020304" pitchFamily="18" charset="0"/>
              </a:rPr>
              <a:t>lado</a:t>
            </a:r>
            <a:r>
              <a:rPr lang="it-IT" sz="6400" dirty="0">
                <a:effectLst/>
                <a:ea typeface="Arial" panose="020B0604020202020204" pitchFamily="34" charset="0"/>
                <a:cs typeface="Times New Roman" panose="02020603050405020304" pitchFamily="18" charset="0"/>
              </a:rPr>
              <a:t> </a:t>
            </a:r>
            <a:r>
              <a:rPr lang="it-IT" sz="6400" dirty="0" err="1">
                <a:effectLst/>
                <a:ea typeface="Arial" panose="020B0604020202020204" pitchFamily="34" charset="0"/>
                <a:cs typeface="Times New Roman" panose="02020603050405020304" pitchFamily="18" charset="0"/>
              </a:rPr>
              <a:t>izquierdo</a:t>
            </a:r>
            <a:r>
              <a:rPr lang="it-IT" sz="6400" dirty="0">
                <a:effectLst/>
                <a:ea typeface="Arial" panose="020B0604020202020204" pitchFamily="34" charset="0"/>
                <a:cs typeface="Times New Roman" panose="02020603050405020304" pitchFamily="18" charset="0"/>
              </a:rPr>
              <a:t> </a:t>
            </a:r>
            <a:r>
              <a:rPr lang="it-IT" sz="6400" dirty="0" err="1">
                <a:effectLst/>
                <a:ea typeface="Arial" panose="020B0604020202020204" pitchFamily="34" charset="0"/>
                <a:cs typeface="Times New Roman" panose="02020603050405020304" pitchFamily="18" charset="0"/>
              </a:rPr>
              <a:t>ilustra</a:t>
            </a:r>
            <a:r>
              <a:rPr lang="it-IT" sz="6400" dirty="0">
                <a:effectLst/>
                <a:ea typeface="Arial" panose="020B0604020202020204" pitchFamily="34" charset="0"/>
                <a:cs typeface="Times New Roman" panose="02020603050405020304" pitchFamily="18" charset="0"/>
              </a:rPr>
              <a:t>, </a:t>
            </a:r>
            <a:r>
              <a:rPr lang="it-IT" sz="6400" dirty="0" err="1">
                <a:effectLst/>
                <a:ea typeface="Arial" panose="020B0604020202020204" pitchFamily="34" charset="0"/>
                <a:cs typeface="Times New Roman" panose="02020603050405020304" pitchFamily="18" charset="0"/>
              </a:rPr>
              <a:t>pues</a:t>
            </a:r>
            <a:r>
              <a:rPr lang="it-IT" sz="6400" dirty="0">
                <a:effectLst/>
                <a:ea typeface="Arial" panose="020B0604020202020204" pitchFamily="34" charset="0"/>
                <a:cs typeface="Times New Roman" panose="02020603050405020304" pitchFamily="18" charset="0"/>
              </a:rPr>
              <a:t>, </a:t>
            </a:r>
            <a:r>
              <a:rPr lang="it-IT" sz="6400" dirty="0" err="1">
                <a:effectLst/>
                <a:ea typeface="Arial" panose="020B0604020202020204" pitchFamily="34" charset="0"/>
                <a:cs typeface="Times New Roman" panose="02020603050405020304" pitchFamily="18" charset="0"/>
              </a:rPr>
              <a:t>las</a:t>
            </a:r>
            <a:r>
              <a:rPr lang="it-IT" sz="6400" dirty="0">
                <a:effectLst/>
                <a:ea typeface="Arial" panose="020B0604020202020204" pitchFamily="34" charset="0"/>
                <a:cs typeface="Times New Roman" panose="02020603050405020304" pitchFamily="18" charset="0"/>
              </a:rPr>
              <a:t> </a:t>
            </a:r>
            <a:r>
              <a:rPr lang="it-IT" sz="6400" dirty="0" err="1">
                <a:effectLst/>
                <a:ea typeface="Arial" panose="020B0604020202020204" pitchFamily="34" charset="0"/>
                <a:cs typeface="Times New Roman" panose="02020603050405020304" pitchFamily="18" charset="0"/>
              </a:rPr>
              <a:t>raíces</a:t>
            </a:r>
            <a:r>
              <a:rPr lang="it-IT" sz="6400" dirty="0">
                <a:effectLst/>
                <a:ea typeface="Arial" panose="020B0604020202020204" pitchFamily="34" charset="0"/>
                <a:cs typeface="Times New Roman" panose="02020603050405020304" pitchFamily="18" charset="0"/>
              </a:rPr>
              <a:t> </a:t>
            </a:r>
            <a:r>
              <a:rPr lang="it-IT" sz="6400" dirty="0" err="1">
                <a:effectLst/>
                <a:ea typeface="Arial" panose="020B0604020202020204" pitchFamily="34" charset="0"/>
                <a:cs typeface="Times New Roman" panose="02020603050405020304" pitchFamily="18" charset="0"/>
              </a:rPr>
              <a:t>queridas</a:t>
            </a:r>
            <a:r>
              <a:rPr lang="it-IT" sz="6400" dirty="0">
                <a:effectLst/>
                <a:ea typeface="Arial" panose="020B0604020202020204" pitchFamily="34" charset="0"/>
                <a:cs typeface="Times New Roman" panose="02020603050405020304" pitchFamily="18" charset="0"/>
              </a:rPr>
              <a:t> de la artista, con </a:t>
            </a:r>
            <a:r>
              <a:rPr lang="it-IT" sz="6400" dirty="0" err="1">
                <a:effectLst/>
                <a:ea typeface="Arial" panose="020B0604020202020204" pitchFamily="34" charset="0"/>
                <a:cs typeface="Times New Roman" panose="02020603050405020304" pitchFamily="18" charset="0"/>
              </a:rPr>
              <a:t>los</a:t>
            </a:r>
            <a:r>
              <a:rPr lang="it-IT" sz="6400" dirty="0">
                <a:effectLst/>
                <a:ea typeface="Arial" panose="020B0604020202020204" pitchFamily="34" charset="0"/>
                <a:cs typeface="Times New Roman" panose="02020603050405020304" pitchFamily="18" charset="0"/>
              </a:rPr>
              <a:t> </a:t>
            </a:r>
            <a:r>
              <a:rPr lang="it-IT" sz="6400" dirty="0" err="1">
                <a:effectLst/>
                <a:ea typeface="Arial" panose="020B0604020202020204" pitchFamily="34" charset="0"/>
                <a:cs typeface="Times New Roman" panose="02020603050405020304" pitchFamily="18" charset="0"/>
              </a:rPr>
              <a:t>tonos</a:t>
            </a:r>
            <a:r>
              <a:rPr lang="it-IT" sz="6400" dirty="0">
                <a:effectLst/>
                <a:ea typeface="Arial" panose="020B0604020202020204" pitchFamily="34" charset="0"/>
                <a:cs typeface="Times New Roman" panose="02020603050405020304" pitchFamily="18" charset="0"/>
              </a:rPr>
              <a:t> </a:t>
            </a:r>
            <a:r>
              <a:rPr lang="it-IT" sz="6400" dirty="0" err="1">
                <a:effectLst/>
                <a:ea typeface="Arial" panose="020B0604020202020204" pitchFamily="34" charset="0"/>
                <a:cs typeface="Times New Roman" panose="02020603050405020304" pitchFamily="18" charset="0"/>
              </a:rPr>
              <a:t>cafés</a:t>
            </a:r>
            <a:r>
              <a:rPr lang="it-IT" sz="6400" dirty="0">
                <a:effectLst/>
                <a:ea typeface="Arial" panose="020B0604020202020204" pitchFamily="34" charset="0"/>
                <a:cs typeface="Times New Roman" panose="02020603050405020304" pitchFamily="18" charset="0"/>
              </a:rPr>
              <a:t> </a:t>
            </a:r>
            <a:r>
              <a:rPr lang="it-IT" sz="6400" dirty="0" err="1">
                <a:effectLst/>
                <a:ea typeface="Arial" panose="020B0604020202020204" pitchFamily="34" charset="0"/>
                <a:cs typeface="Times New Roman" panose="02020603050405020304" pitchFamily="18" charset="0"/>
              </a:rPr>
              <a:t>predominantes</a:t>
            </a:r>
            <a:r>
              <a:rPr lang="it-IT" sz="6400" dirty="0">
                <a:effectLst/>
                <a:ea typeface="Arial" panose="020B0604020202020204" pitchFamily="34" charset="0"/>
                <a:cs typeface="Times New Roman" panose="02020603050405020304" pitchFamily="18" charset="0"/>
              </a:rPr>
              <a:t>, </a:t>
            </a:r>
            <a:r>
              <a:rPr lang="it-IT" sz="6400" dirty="0" err="1">
                <a:effectLst/>
                <a:ea typeface="Arial" panose="020B0604020202020204" pitchFamily="34" charset="0"/>
                <a:cs typeface="Times New Roman" panose="02020603050405020304" pitchFamily="18" charset="0"/>
              </a:rPr>
              <a:t>remitiendo</a:t>
            </a:r>
            <a:r>
              <a:rPr lang="it-IT" sz="6400" dirty="0">
                <a:effectLst/>
                <a:ea typeface="Arial" panose="020B0604020202020204" pitchFamily="34" charset="0"/>
                <a:cs typeface="Times New Roman" panose="02020603050405020304" pitchFamily="18" charset="0"/>
              </a:rPr>
              <a:t> a la </a:t>
            </a:r>
            <a:r>
              <a:rPr lang="it-IT" sz="6400" dirty="0" err="1">
                <a:effectLst/>
                <a:ea typeface="Arial" panose="020B0604020202020204" pitchFamily="34" charset="0"/>
                <a:cs typeface="Times New Roman" panose="02020603050405020304" pitchFamily="18" charset="0"/>
              </a:rPr>
              <a:t>tierra</a:t>
            </a:r>
            <a:r>
              <a:rPr lang="it-IT" sz="6400" dirty="0">
                <a:effectLst/>
                <a:ea typeface="Arial" panose="020B0604020202020204" pitchFamily="34" charset="0"/>
                <a:cs typeface="Times New Roman" panose="02020603050405020304" pitchFamily="18" charset="0"/>
              </a:rPr>
              <a:t> y a la </a:t>
            </a:r>
            <a:r>
              <a:rPr lang="it-IT" sz="6400" dirty="0" err="1">
                <a:effectLst/>
                <a:ea typeface="Arial" panose="020B0604020202020204" pitchFamily="34" charset="0"/>
                <a:cs typeface="Times New Roman" panose="02020603050405020304" pitchFamily="18" charset="0"/>
              </a:rPr>
              <a:t>naturaleza</a:t>
            </a:r>
            <a:r>
              <a:rPr lang="it-IT" sz="6400" dirty="0">
                <a:effectLst/>
                <a:ea typeface="Arial" panose="020B0604020202020204" pitchFamily="34" charset="0"/>
                <a:cs typeface="Times New Roman" panose="02020603050405020304" pitchFamily="18" charset="0"/>
              </a:rPr>
              <a:t>, </a:t>
            </a:r>
            <a:r>
              <a:rPr lang="it-IT" sz="6400" dirty="0" err="1">
                <a:effectLst/>
                <a:ea typeface="Arial" panose="020B0604020202020204" pitchFamily="34" charset="0"/>
                <a:cs typeface="Times New Roman" panose="02020603050405020304" pitchFamily="18" charset="0"/>
              </a:rPr>
              <a:t>el</a:t>
            </a:r>
            <a:r>
              <a:rPr lang="it-IT" sz="6400" dirty="0">
                <a:effectLst/>
                <a:ea typeface="Arial" panose="020B0604020202020204" pitchFamily="34" charset="0"/>
                <a:cs typeface="Times New Roman" panose="02020603050405020304" pitchFamily="18" charset="0"/>
              </a:rPr>
              <a:t> </a:t>
            </a:r>
            <a:r>
              <a:rPr lang="it-IT" sz="6400" dirty="0" err="1">
                <a:effectLst/>
                <a:ea typeface="Arial" panose="020B0604020202020204" pitchFamily="34" charset="0"/>
                <a:cs typeface="Times New Roman" panose="02020603050405020304" pitchFamily="18" charset="0"/>
              </a:rPr>
              <a:t>suelo</a:t>
            </a:r>
            <a:r>
              <a:rPr lang="it-IT" sz="6400" dirty="0">
                <a:effectLst/>
                <a:ea typeface="Arial" panose="020B0604020202020204" pitchFamily="34" charset="0"/>
                <a:cs typeface="Times New Roman" panose="02020603050405020304" pitchFamily="18" charset="0"/>
              </a:rPr>
              <a:t> </a:t>
            </a:r>
            <a:r>
              <a:rPr lang="it-IT" sz="6400" dirty="0" err="1">
                <a:effectLst/>
                <a:ea typeface="Arial" panose="020B0604020202020204" pitchFamily="34" charset="0"/>
                <a:cs typeface="Times New Roman" panose="02020603050405020304" pitchFamily="18" charset="0"/>
              </a:rPr>
              <a:t>está</a:t>
            </a:r>
            <a:r>
              <a:rPr lang="it-IT" sz="6400" dirty="0">
                <a:effectLst/>
                <a:ea typeface="Arial" panose="020B0604020202020204" pitchFamily="34" charset="0"/>
                <a:cs typeface="Times New Roman" panose="02020603050405020304" pitchFamily="18" charset="0"/>
              </a:rPr>
              <a:t> </a:t>
            </a:r>
            <a:r>
              <a:rPr lang="it-IT" sz="6400" dirty="0" err="1">
                <a:effectLst/>
                <a:ea typeface="Arial" panose="020B0604020202020204" pitchFamily="34" charset="0"/>
                <a:cs typeface="Times New Roman" panose="02020603050405020304" pitchFamily="18" charset="0"/>
              </a:rPr>
              <a:t>decorado</a:t>
            </a:r>
            <a:r>
              <a:rPr lang="it-IT" sz="6400" dirty="0">
                <a:effectLst/>
                <a:ea typeface="Arial" panose="020B0604020202020204" pitchFamily="34" charset="0"/>
                <a:cs typeface="Times New Roman" panose="02020603050405020304" pitchFamily="18" charset="0"/>
              </a:rPr>
              <a:t> de </a:t>
            </a:r>
            <a:r>
              <a:rPr lang="it-IT" sz="6400" dirty="0" err="1">
                <a:effectLst/>
                <a:ea typeface="Arial" panose="020B0604020202020204" pitchFamily="34" charset="0"/>
                <a:cs typeface="Times New Roman" panose="02020603050405020304" pitchFamily="18" charset="0"/>
              </a:rPr>
              <a:t>plantas</a:t>
            </a:r>
            <a:r>
              <a:rPr lang="it-IT" sz="6400" dirty="0">
                <a:effectLst/>
                <a:ea typeface="Arial" panose="020B0604020202020204" pitchFamily="34" charset="0"/>
                <a:cs typeface="Times New Roman" panose="02020603050405020304" pitchFamily="18" charset="0"/>
              </a:rPr>
              <a:t> y </a:t>
            </a:r>
            <a:r>
              <a:rPr lang="it-IT" sz="6400" dirty="0" err="1">
                <a:effectLst/>
                <a:ea typeface="Arial" panose="020B0604020202020204" pitchFamily="34" charset="0"/>
                <a:cs typeface="Times New Roman" panose="02020603050405020304" pitchFamily="18" charset="0"/>
              </a:rPr>
              <a:t>flores</a:t>
            </a:r>
            <a:r>
              <a:rPr lang="it-IT" sz="6400" dirty="0">
                <a:effectLst/>
                <a:ea typeface="Arial" panose="020B0604020202020204" pitchFamily="34" charset="0"/>
                <a:cs typeface="Times New Roman" panose="02020603050405020304" pitchFamily="18" charset="0"/>
              </a:rPr>
              <a:t>. </a:t>
            </a:r>
            <a:r>
              <a:rPr lang="it-IT" sz="6400" dirty="0" err="1">
                <a:effectLst/>
                <a:ea typeface="Arial" panose="020B0604020202020204" pitchFamily="34" charset="0"/>
                <a:cs typeface="Times New Roman" panose="02020603050405020304" pitchFamily="18" charset="0"/>
              </a:rPr>
              <a:t>El</a:t>
            </a:r>
            <a:r>
              <a:rPr lang="it-IT" sz="6400" dirty="0">
                <a:effectLst/>
                <a:ea typeface="Arial" panose="020B0604020202020204" pitchFamily="34" charset="0"/>
                <a:cs typeface="Times New Roman" panose="02020603050405020304" pitchFamily="18" charset="0"/>
              </a:rPr>
              <a:t> </a:t>
            </a:r>
            <a:r>
              <a:rPr lang="it-IT" sz="6400" dirty="0" err="1">
                <a:effectLst/>
                <a:ea typeface="Arial" panose="020B0604020202020204" pitchFamily="34" charset="0"/>
                <a:cs typeface="Times New Roman" panose="02020603050405020304" pitchFamily="18" charset="0"/>
              </a:rPr>
              <a:t>mundo</a:t>
            </a:r>
            <a:r>
              <a:rPr lang="it-IT" sz="6400" dirty="0">
                <a:effectLst/>
                <a:ea typeface="Arial" panose="020B0604020202020204" pitchFamily="34" charset="0"/>
                <a:cs typeface="Times New Roman" panose="02020603050405020304" pitchFamily="18" charset="0"/>
              </a:rPr>
              <a:t> </a:t>
            </a:r>
            <a:r>
              <a:rPr lang="it-IT" sz="6400" dirty="0" err="1">
                <a:effectLst/>
                <a:ea typeface="Arial" panose="020B0604020202020204" pitchFamily="34" charset="0"/>
                <a:cs typeface="Times New Roman" panose="02020603050405020304" pitchFamily="18" charset="0"/>
              </a:rPr>
              <a:t>prehispánico,demuestra</a:t>
            </a:r>
            <a:r>
              <a:rPr lang="it-IT" sz="6400" dirty="0">
                <a:effectLst/>
                <a:ea typeface="Arial" panose="020B0604020202020204" pitchFamily="34" charset="0"/>
                <a:cs typeface="Times New Roman" panose="02020603050405020304" pitchFamily="18" charset="0"/>
              </a:rPr>
              <a:t> la </a:t>
            </a:r>
            <a:r>
              <a:rPr lang="it-IT" sz="6400" dirty="0" err="1">
                <a:effectLst/>
                <a:ea typeface="Arial" panose="020B0604020202020204" pitchFamily="34" charset="0"/>
                <a:cs typeface="Times New Roman" panose="02020603050405020304" pitchFamily="18" charset="0"/>
              </a:rPr>
              <a:t>riqueza</a:t>
            </a:r>
            <a:r>
              <a:rPr lang="it-IT" sz="6400" dirty="0">
                <a:effectLst/>
                <a:ea typeface="Arial" panose="020B0604020202020204" pitchFamily="34" charset="0"/>
                <a:cs typeface="Times New Roman" panose="02020603050405020304" pitchFamily="18" charset="0"/>
              </a:rPr>
              <a:t> cultural de </a:t>
            </a:r>
            <a:r>
              <a:rPr lang="it-IT" sz="6400" dirty="0" err="1">
                <a:effectLst/>
                <a:ea typeface="Arial" panose="020B0604020202020204" pitchFamily="34" charset="0"/>
                <a:cs typeface="Times New Roman" panose="02020603050405020304" pitchFamily="18" charset="0"/>
              </a:rPr>
              <a:t>aquel</a:t>
            </a:r>
            <a:r>
              <a:rPr lang="it-IT" sz="6400" dirty="0">
                <a:effectLst/>
                <a:ea typeface="Arial" panose="020B0604020202020204" pitchFamily="34" charset="0"/>
                <a:cs typeface="Times New Roman" panose="02020603050405020304" pitchFamily="18" charset="0"/>
              </a:rPr>
              <a:t> </a:t>
            </a:r>
            <a:r>
              <a:rPr lang="it-IT" sz="6400" dirty="0" err="1">
                <a:effectLst/>
                <a:ea typeface="Arial" panose="020B0604020202020204" pitchFamily="34" charset="0"/>
                <a:cs typeface="Times New Roman" panose="02020603050405020304" pitchFamily="18" charset="0"/>
              </a:rPr>
              <a:t>país</a:t>
            </a:r>
            <a:r>
              <a:rPr lang="it-IT" sz="6400" dirty="0">
                <a:effectLst/>
                <a:ea typeface="Arial" panose="020B0604020202020204" pitchFamily="34" charset="0"/>
                <a:cs typeface="Times New Roman" panose="02020603050405020304" pitchFamily="18" charset="0"/>
              </a:rPr>
              <a:t>.</a:t>
            </a:r>
          </a:p>
          <a:p>
            <a:pPr marL="0" indent="0" algn="just">
              <a:buNone/>
            </a:pPr>
            <a:r>
              <a:rPr lang="it-IT" sz="6400" dirty="0" err="1">
                <a:effectLst/>
                <a:ea typeface="Arial" panose="020B0604020202020204" pitchFamily="34" charset="0"/>
                <a:cs typeface="Times New Roman" panose="02020603050405020304" pitchFamily="18" charset="0"/>
              </a:rPr>
              <a:t>Aquí</a:t>
            </a:r>
            <a:r>
              <a:rPr lang="it-IT" sz="6400" dirty="0">
                <a:effectLst/>
                <a:ea typeface="Arial" panose="020B0604020202020204" pitchFamily="34" charset="0"/>
                <a:cs typeface="Times New Roman" panose="02020603050405020304" pitchFamily="18" charset="0"/>
              </a:rPr>
              <a:t>, </a:t>
            </a:r>
            <a:r>
              <a:rPr lang="it-IT" sz="6400" dirty="0" err="1">
                <a:effectLst/>
                <a:ea typeface="Arial" panose="020B0604020202020204" pitchFamily="34" charset="0"/>
                <a:cs typeface="Times New Roman" panose="02020603050405020304" pitchFamily="18" charset="0"/>
              </a:rPr>
              <a:t>el</a:t>
            </a:r>
            <a:r>
              <a:rPr lang="it-IT" sz="6400" dirty="0">
                <a:effectLst/>
                <a:ea typeface="Arial" panose="020B0604020202020204" pitchFamily="34" charset="0"/>
                <a:cs typeface="Times New Roman" panose="02020603050405020304" pitchFamily="18" charset="0"/>
              </a:rPr>
              <a:t> </a:t>
            </a:r>
            <a:r>
              <a:rPr lang="it-IT" sz="6400" dirty="0" err="1">
                <a:effectLst/>
                <a:ea typeface="Arial" panose="020B0604020202020204" pitchFamily="34" charset="0"/>
                <a:cs typeface="Times New Roman" panose="02020603050405020304" pitchFamily="18" charset="0"/>
              </a:rPr>
              <a:t>rayo</a:t>
            </a:r>
            <a:r>
              <a:rPr lang="it-IT" sz="6400" dirty="0">
                <a:effectLst/>
                <a:ea typeface="Arial" panose="020B0604020202020204" pitchFamily="34" charset="0"/>
                <a:cs typeface="Times New Roman" panose="02020603050405020304" pitchFamily="18" charset="0"/>
              </a:rPr>
              <a:t> </a:t>
            </a:r>
            <a:r>
              <a:rPr lang="it-IT" sz="6400" dirty="0" err="1">
                <a:effectLst/>
                <a:ea typeface="Arial" panose="020B0604020202020204" pitchFamily="34" charset="0"/>
                <a:cs typeface="Times New Roman" panose="02020603050405020304" pitchFamily="18" charset="0"/>
              </a:rPr>
              <a:t>ilustra</a:t>
            </a:r>
            <a:r>
              <a:rPr lang="it-IT" sz="6400" dirty="0">
                <a:effectLst/>
                <a:ea typeface="Arial" panose="020B0604020202020204" pitchFamily="34" charset="0"/>
                <a:cs typeface="Times New Roman" panose="02020603050405020304" pitchFamily="18" charset="0"/>
              </a:rPr>
              <a:t> la </a:t>
            </a:r>
            <a:r>
              <a:rPr lang="it-IT" sz="6400" dirty="0" err="1">
                <a:effectLst/>
                <a:ea typeface="Arial" panose="020B0604020202020204" pitchFamily="34" charset="0"/>
                <a:cs typeface="Times New Roman" panose="02020603050405020304" pitchFamily="18" charset="0"/>
              </a:rPr>
              <a:t>relación</a:t>
            </a:r>
            <a:r>
              <a:rPr lang="it-IT" sz="6400" dirty="0">
                <a:effectLst/>
                <a:ea typeface="Arial" panose="020B0604020202020204" pitchFamily="34" charset="0"/>
                <a:cs typeface="Times New Roman" panose="02020603050405020304" pitchFamily="18" charset="0"/>
              </a:rPr>
              <a:t> de </a:t>
            </a:r>
            <a:r>
              <a:rPr lang="it-IT" sz="6400" dirty="0" err="1">
                <a:effectLst/>
                <a:ea typeface="Arial" panose="020B0604020202020204" pitchFamily="34" charset="0"/>
                <a:cs typeface="Times New Roman" panose="02020603050405020304" pitchFamily="18" charset="0"/>
              </a:rPr>
              <a:t>dualidad</a:t>
            </a:r>
            <a:r>
              <a:rPr lang="it-IT" sz="6400" dirty="0">
                <a:effectLst/>
                <a:ea typeface="Arial" panose="020B0604020202020204" pitchFamily="34" charset="0"/>
                <a:cs typeface="Times New Roman" panose="02020603050405020304" pitchFamily="18" charset="0"/>
              </a:rPr>
              <a:t> </a:t>
            </a:r>
            <a:r>
              <a:rPr lang="it-IT" sz="6400" dirty="0" err="1">
                <a:effectLst/>
                <a:ea typeface="Arial" panose="020B0604020202020204" pitchFamily="34" charset="0"/>
                <a:cs typeface="Times New Roman" panose="02020603050405020304" pitchFamily="18" charset="0"/>
              </a:rPr>
              <a:t>entre</a:t>
            </a:r>
            <a:r>
              <a:rPr lang="it-IT" sz="6400" dirty="0">
                <a:effectLst/>
                <a:ea typeface="Arial" panose="020B0604020202020204" pitchFamily="34" charset="0"/>
                <a:cs typeface="Times New Roman" panose="02020603050405020304" pitchFamily="18" charset="0"/>
              </a:rPr>
              <a:t> </a:t>
            </a:r>
            <a:r>
              <a:rPr lang="it-IT" sz="6400" dirty="0" err="1">
                <a:effectLst/>
                <a:ea typeface="Arial" panose="020B0604020202020204" pitchFamily="34" charset="0"/>
                <a:cs typeface="Times New Roman" panose="02020603050405020304" pitchFamily="18" charset="0"/>
              </a:rPr>
              <a:t>los</a:t>
            </a:r>
            <a:r>
              <a:rPr lang="it-IT" sz="6400" dirty="0">
                <a:effectLst/>
                <a:ea typeface="Arial" panose="020B0604020202020204" pitchFamily="34" charset="0"/>
                <a:cs typeface="Times New Roman" panose="02020603050405020304" pitchFamily="18" charset="0"/>
              </a:rPr>
              <a:t> </a:t>
            </a:r>
            <a:r>
              <a:rPr lang="it-IT" sz="6400" dirty="0" err="1">
                <a:effectLst/>
                <a:ea typeface="Arial" panose="020B0604020202020204" pitchFamily="34" charset="0"/>
                <a:cs typeface="Times New Roman" panose="02020603050405020304" pitchFamily="18" charset="0"/>
              </a:rPr>
              <a:t>dos</a:t>
            </a:r>
            <a:r>
              <a:rPr lang="it-IT" sz="6400" dirty="0">
                <a:effectLst/>
                <a:ea typeface="Arial" panose="020B0604020202020204" pitchFamily="34" charset="0"/>
                <a:cs typeface="Times New Roman" panose="02020603050405020304" pitchFamily="18" charset="0"/>
              </a:rPr>
              <a:t> </a:t>
            </a:r>
            <a:r>
              <a:rPr lang="it-IT" sz="6400" dirty="0" err="1">
                <a:effectLst/>
                <a:ea typeface="Arial" panose="020B0604020202020204" pitchFamily="34" charset="0"/>
                <a:cs typeface="Times New Roman" panose="02020603050405020304" pitchFamily="18" charset="0"/>
              </a:rPr>
              <a:t>elementos</a:t>
            </a:r>
            <a:r>
              <a:rPr lang="it-IT" sz="6400" dirty="0">
                <a:effectLst/>
                <a:ea typeface="Arial" panose="020B0604020202020204" pitchFamily="34" charset="0"/>
                <a:cs typeface="Times New Roman" panose="02020603050405020304" pitchFamily="18" charset="0"/>
              </a:rPr>
              <a:t>, </a:t>
            </a:r>
            <a:r>
              <a:rPr lang="it-IT" sz="6400" dirty="0" err="1">
                <a:effectLst/>
                <a:ea typeface="Arial" panose="020B0604020202020204" pitchFamily="34" charset="0"/>
                <a:cs typeface="Times New Roman" panose="02020603050405020304" pitchFamily="18" charset="0"/>
              </a:rPr>
              <a:t>remitiendo</a:t>
            </a:r>
            <a:r>
              <a:rPr lang="it-IT" sz="6400" dirty="0">
                <a:effectLst/>
                <a:ea typeface="Arial" panose="020B0604020202020204" pitchFamily="34" charset="0"/>
                <a:cs typeface="Times New Roman" panose="02020603050405020304" pitchFamily="18" charset="0"/>
              </a:rPr>
              <a:t> a la del </a:t>
            </a:r>
            <a:r>
              <a:rPr lang="it-IT" sz="6400" dirty="0" err="1">
                <a:effectLst/>
                <a:ea typeface="Arial" panose="020B0604020202020204" pitchFamily="34" charset="0"/>
                <a:cs typeface="Times New Roman" panose="02020603050405020304" pitchFamily="18" charset="0"/>
              </a:rPr>
              <a:t>cuadro</a:t>
            </a:r>
            <a:r>
              <a:rPr lang="it-IT" sz="6400" dirty="0">
                <a:effectLst/>
                <a:ea typeface="Arial" panose="020B0604020202020204" pitchFamily="34" charset="0"/>
                <a:cs typeface="Times New Roman" panose="02020603050405020304" pitchFamily="18" charset="0"/>
              </a:rPr>
              <a:t> general, </a:t>
            </a:r>
            <a:r>
              <a:rPr lang="it-IT" sz="6400" dirty="0" err="1">
                <a:effectLst/>
                <a:ea typeface="Arial" panose="020B0604020202020204" pitchFamily="34" charset="0"/>
                <a:cs typeface="Times New Roman" panose="02020603050405020304" pitchFamily="18" charset="0"/>
              </a:rPr>
              <a:t>entre</a:t>
            </a:r>
            <a:r>
              <a:rPr lang="it-IT" sz="6400" dirty="0">
                <a:effectLst/>
                <a:ea typeface="Arial" panose="020B0604020202020204" pitchFamily="34" charset="0"/>
                <a:cs typeface="Times New Roman" panose="02020603050405020304" pitchFamily="18" charset="0"/>
              </a:rPr>
              <a:t> México y </a:t>
            </a:r>
            <a:r>
              <a:rPr lang="it-IT" sz="6400" dirty="0" err="1">
                <a:effectLst/>
                <a:ea typeface="Arial" panose="020B0604020202020204" pitchFamily="34" charset="0"/>
                <a:cs typeface="Times New Roman" panose="02020603050405020304" pitchFamily="18" charset="0"/>
              </a:rPr>
              <a:t>Estados</a:t>
            </a:r>
            <a:r>
              <a:rPr lang="it-IT" sz="6400" dirty="0">
                <a:effectLst/>
                <a:ea typeface="Arial" panose="020B0604020202020204" pitchFamily="34" charset="0"/>
                <a:cs typeface="Times New Roman" panose="02020603050405020304" pitchFamily="18" charset="0"/>
              </a:rPr>
              <a:t> </a:t>
            </a:r>
            <a:r>
              <a:rPr lang="it-IT" sz="6400" dirty="0" err="1">
                <a:effectLst/>
                <a:ea typeface="Arial" panose="020B0604020202020204" pitchFamily="34" charset="0"/>
                <a:cs typeface="Times New Roman" panose="02020603050405020304" pitchFamily="18" charset="0"/>
              </a:rPr>
              <a:t>Unidos</a:t>
            </a:r>
            <a:r>
              <a:rPr lang="it-IT" sz="6400" dirty="0">
                <a:effectLst/>
                <a:ea typeface="Arial" panose="020B0604020202020204" pitchFamily="34" charset="0"/>
                <a:cs typeface="Times New Roman" panose="02020603050405020304" pitchFamily="18" charset="0"/>
              </a:rPr>
              <a:t>.</a:t>
            </a:r>
            <a:endParaRPr lang="it-IT" sz="6400" dirty="0">
              <a:effectLst/>
              <a:ea typeface="Times New Roman" panose="02020603050405020304" pitchFamily="18" charset="0"/>
              <a:cs typeface="Times New Roman" panose="02020603050405020304" pitchFamily="18" charset="0"/>
            </a:endParaRPr>
          </a:p>
          <a:p>
            <a:pPr marL="0" indent="0" algn="just">
              <a:buNone/>
            </a:pPr>
            <a:r>
              <a:rPr lang="it-IT" sz="6400" dirty="0">
                <a:effectLst/>
                <a:ea typeface="Arial" panose="020B0604020202020204" pitchFamily="34" charset="0"/>
                <a:cs typeface="Times New Roman" panose="02020603050405020304" pitchFamily="18" charset="0"/>
              </a:rPr>
              <a:t>A la </a:t>
            </a:r>
            <a:r>
              <a:rPr lang="it-IT" sz="6400" dirty="0" err="1">
                <a:effectLst/>
                <a:ea typeface="Arial" panose="020B0604020202020204" pitchFamily="34" charset="0"/>
                <a:cs typeface="Times New Roman" panose="02020603050405020304" pitchFamily="18" charset="0"/>
              </a:rPr>
              <a:t>tierra</a:t>
            </a:r>
            <a:r>
              <a:rPr lang="it-IT" sz="6400" dirty="0">
                <a:effectLst/>
                <a:ea typeface="Arial" panose="020B0604020202020204" pitchFamily="34" charset="0"/>
                <a:cs typeface="Times New Roman" panose="02020603050405020304" pitchFamily="18" charset="0"/>
              </a:rPr>
              <a:t> se </a:t>
            </a:r>
            <a:r>
              <a:rPr lang="it-IT" sz="6400" dirty="0" err="1">
                <a:effectLst/>
                <a:ea typeface="Arial" panose="020B0604020202020204" pitchFamily="34" charset="0"/>
                <a:cs typeface="Times New Roman" panose="02020603050405020304" pitchFamily="18" charset="0"/>
              </a:rPr>
              <a:t>opone</a:t>
            </a:r>
            <a:r>
              <a:rPr lang="it-IT" sz="6400" dirty="0">
                <a:effectLst/>
                <a:ea typeface="Arial" panose="020B0604020202020204" pitchFamily="34" charset="0"/>
                <a:cs typeface="Times New Roman" panose="02020603050405020304" pitchFamily="18" charset="0"/>
              </a:rPr>
              <a:t> </a:t>
            </a:r>
            <a:r>
              <a:rPr lang="it-IT" sz="6400" dirty="0" err="1">
                <a:effectLst/>
                <a:ea typeface="Arial" panose="020B0604020202020204" pitchFamily="34" charset="0"/>
                <a:cs typeface="Times New Roman" panose="02020603050405020304" pitchFamily="18" charset="0"/>
              </a:rPr>
              <a:t>el</a:t>
            </a:r>
            <a:r>
              <a:rPr lang="it-IT" sz="6400" dirty="0">
                <a:effectLst/>
                <a:ea typeface="Arial" panose="020B0604020202020204" pitchFamily="34" charset="0"/>
                <a:cs typeface="Times New Roman" panose="02020603050405020304" pitchFamily="18" charset="0"/>
              </a:rPr>
              <a:t> acero del </a:t>
            </a:r>
            <a:r>
              <a:rPr lang="it-IT" sz="6400" dirty="0" err="1">
                <a:effectLst/>
                <a:ea typeface="Arial" panose="020B0604020202020204" pitchFamily="34" charset="0"/>
                <a:cs typeface="Times New Roman" panose="02020603050405020304" pitchFamily="18" charset="0"/>
              </a:rPr>
              <a:t>lado</a:t>
            </a:r>
            <a:r>
              <a:rPr lang="it-IT" sz="6400" dirty="0">
                <a:effectLst/>
                <a:ea typeface="Arial" panose="020B0604020202020204" pitchFamily="34" charset="0"/>
                <a:cs typeface="Times New Roman" panose="02020603050405020304" pitchFamily="18" charset="0"/>
              </a:rPr>
              <a:t> </a:t>
            </a:r>
            <a:r>
              <a:rPr lang="it-IT" sz="6400" dirty="0" err="1">
                <a:effectLst/>
                <a:ea typeface="Arial" panose="020B0604020202020204" pitchFamily="34" charset="0"/>
                <a:cs typeface="Times New Roman" panose="02020603050405020304" pitchFamily="18" charset="0"/>
              </a:rPr>
              <a:t>estadounidense</a:t>
            </a:r>
            <a:r>
              <a:rPr lang="it-IT" sz="6400" dirty="0">
                <a:effectLst/>
                <a:ea typeface="Arial" panose="020B0604020202020204" pitchFamily="34" charset="0"/>
                <a:cs typeface="Times New Roman" panose="02020603050405020304" pitchFamily="18" charset="0"/>
              </a:rPr>
              <a:t> </a:t>
            </a:r>
            <a:r>
              <a:rPr lang="it-IT" sz="6400" dirty="0" err="1">
                <a:effectLst/>
                <a:ea typeface="Arial" panose="020B0604020202020204" pitchFamily="34" charset="0"/>
                <a:cs typeface="Times New Roman" panose="02020603050405020304" pitchFamily="18" charset="0"/>
              </a:rPr>
              <a:t>dominado</a:t>
            </a:r>
            <a:r>
              <a:rPr lang="it-IT" sz="6400" dirty="0">
                <a:effectLst/>
                <a:ea typeface="Arial" panose="020B0604020202020204" pitchFamily="34" charset="0"/>
                <a:cs typeface="Times New Roman" panose="02020603050405020304" pitchFamily="18" charset="0"/>
              </a:rPr>
              <a:t> por </a:t>
            </a:r>
            <a:r>
              <a:rPr lang="it-IT" sz="6400" dirty="0" err="1">
                <a:effectLst/>
                <a:ea typeface="Arial" panose="020B0604020202020204" pitchFamily="34" charset="0"/>
                <a:cs typeface="Times New Roman" panose="02020603050405020304" pitchFamily="18" charset="0"/>
              </a:rPr>
              <a:t>tonos</a:t>
            </a:r>
            <a:r>
              <a:rPr lang="it-IT" sz="6400" dirty="0">
                <a:effectLst/>
                <a:ea typeface="Arial" panose="020B0604020202020204" pitchFamily="34" charset="0"/>
                <a:cs typeface="Times New Roman" panose="02020603050405020304" pitchFamily="18" charset="0"/>
              </a:rPr>
              <a:t> </a:t>
            </a:r>
            <a:r>
              <a:rPr lang="it-IT" sz="6400" dirty="0" err="1">
                <a:effectLst/>
                <a:ea typeface="Arial" panose="020B0604020202020204" pitchFamily="34" charset="0"/>
                <a:cs typeface="Times New Roman" panose="02020603050405020304" pitchFamily="18" charset="0"/>
              </a:rPr>
              <a:t>fríos</a:t>
            </a:r>
            <a:r>
              <a:rPr lang="it-IT" sz="6400" dirty="0">
                <a:effectLst/>
                <a:ea typeface="Arial" panose="020B0604020202020204" pitchFamily="34" charset="0"/>
                <a:cs typeface="Times New Roman" panose="02020603050405020304" pitchFamily="18" charset="0"/>
              </a:rPr>
              <a:t> de </a:t>
            </a:r>
            <a:r>
              <a:rPr lang="it-IT" sz="6400" dirty="0" err="1">
                <a:effectLst/>
                <a:ea typeface="Arial" panose="020B0604020202020204" pitchFamily="34" charset="0"/>
                <a:cs typeface="Times New Roman" panose="02020603050405020304" pitchFamily="18" charset="0"/>
              </a:rPr>
              <a:t>grises</a:t>
            </a:r>
            <a:r>
              <a:rPr lang="it-IT" sz="6400" dirty="0">
                <a:effectLst/>
                <a:ea typeface="Arial" panose="020B0604020202020204" pitchFamily="34" charset="0"/>
                <a:cs typeface="Times New Roman" panose="02020603050405020304" pitchFamily="18" charset="0"/>
              </a:rPr>
              <a:t> y </a:t>
            </a:r>
            <a:r>
              <a:rPr lang="it-IT" sz="6400" dirty="0" err="1">
                <a:effectLst/>
                <a:ea typeface="Arial" panose="020B0604020202020204" pitchFamily="34" charset="0"/>
                <a:cs typeface="Times New Roman" panose="02020603050405020304" pitchFamily="18" charset="0"/>
              </a:rPr>
              <a:t>azules</a:t>
            </a:r>
            <a:r>
              <a:rPr lang="it-IT" sz="6400" dirty="0">
                <a:effectLst/>
                <a:ea typeface="Arial" panose="020B0604020202020204" pitchFamily="34" charset="0"/>
                <a:cs typeface="Times New Roman" panose="02020603050405020304" pitchFamily="18" charset="0"/>
              </a:rPr>
              <a:t>. Las </a:t>
            </a:r>
            <a:r>
              <a:rPr lang="it-IT" sz="6400" dirty="0" err="1">
                <a:effectLst/>
                <a:ea typeface="Arial" panose="020B0604020202020204" pitchFamily="34" charset="0"/>
                <a:cs typeface="Times New Roman" panose="02020603050405020304" pitchFamily="18" charset="0"/>
              </a:rPr>
              <a:t>empresas</a:t>
            </a:r>
            <a:r>
              <a:rPr lang="it-IT" sz="6400" dirty="0">
                <a:effectLst/>
                <a:ea typeface="Arial" panose="020B0604020202020204" pitchFamily="34" charset="0"/>
                <a:cs typeface="Times New Roman" panose="02020603050405020304" pitchFamily="18" charset="0"/>
              </a:rPr>
              <a:t> y </a:t>
            </a:r>
            <a:r>
              <a:rPr lang="it-IT" sz="6400" dirty="0" err="1">
                <a:effectLst/>
                <a:ea typeface="Arial" panose="020B0604020202020204" pitchFamily="34" charset="0"/>
                <a:cs typeface="Times New Roman" panose="02020603050405020304" pitchFamily="18" charset="0"/>
              </a:rPr>
              <a:t>el</a:t>
            </a:r>
            <a:r>
              <a:rPr lang="it-IT" sz="6400" dirty="0">
                <a:effectLst/>
                <a:ea typeface="Arial" panose="020B0604020202020204" pitchFamily="34" charset="0"/>
                <a:cs typeface="Times New Roman" panose="02020603050405020304" pitchFamily="18" charset="0"/>
              </a:rPr>
              <a:t> </a:t>
            </a:r>
            <a:r>
              <a:rPr lang="it-IT" sz="6400" dirty="0" err="1">
                <a:effectLst/>
                <a:ea typeface="Arial" panose="020B0604020202020204" pitchFamily="34" charset="0"/>
                <a:cs typeface="Times New Roman" panose="02020603050405020304" pitchFamily="18" charset="0"/>
              </a:rPr>
              <a:t>mundo</a:t>
            </a:r>
            <a:r>
              <a:rPr lang="it-IT" sz="6400" dirty="0">
                <a:effectLst/>
                <a:ea typeface="Arial" panose="020B0604020202020204" pitchFamily="34" charset="0"/>
                <a:cs typeface="Times New Roman" panose="02020603050405020304" pitchFamily="18" charset="0"/>
              </a:rPr>
              <a:t> industrial </a:t>
            </a:r>
            <a:r>
              <a:rPr lang="it-IT" sz="6400" dirty="0" err="1">
                <a:effectLst/>
                <a:ea typeface="Arial" panose="020B0604020202020204" pitchFamily="34" charset="0"/>
                <a:cs typeface="Times New Roman" panose="02020603050405020304" pitchFamily="18" charset="0"/>
              </a:rPr>
              <a:t>remplazan</a:t>
            </a:r>
            <a:r>
              <a:rPr lang="it-IT" sz="6400" dirty="0">
                <a:effectLst/>
                <a:ea typeface="Arial" panose="020B0604020202020204" pitchFamily="34" charset="0"/>
                <a:cs typeface="Times New Roman" panose="02020603050405020304" pitchFamily="18" charset="0"/>
              </a:rPr>
              <a:t> la </a:t>
            </a:r>
            <a:r>
              <a:rPr lang="it-IT" sz="6400" dirty="0" err="1">
                <a:effectLst/>
                <a:ea typeface="Arial" panose="020B0604020202020204" pitchFamily="34" charset="0"/>
                <a:cs typeface="Times New Roman" panose="02020603050405020304" pitchFamily="18" charset="0"/>
              </a:rPr>
              <a:t>riqueza</a:t>
            </a:r>
            <a:r>
              <a:rPr lang="it-IT" sz="6400" dirty="0">
                <a:effectLst/>
                <a:ea typeface="Arial" panose="020B0604020202020204" pitchFamily="34" charset="0"/>
                <a:cs typeface="Times New Roman" panose="02020603050405020304" pitchFamily="18" charset="0"/>
              </a:rPr>
              <a:t> </a:t>
            </a:r>
            <a:r>
              <a:rPr lang="it-IT" sz="6400" dirty="0" err="1">
                <a:effectLst/>
                <a:ea typeface="Arial" panose="020B0604020202020204" pitchFamily="34" charset="0"/>
                <a:cs typeface="Times New Roman" panose="02020603050405020304" pitchFamily="18" charset="0"/>
              </a:rPr>
              <a:t>histórica</a:t>
            </a:r>
            <a:r>
              <a:rPr lang="it-IT" sz="6400" dirty="0">
                <a:effectLst/>
                <a:ea typeface="Arial" panose="020B0604020202020204" pitchFamily="34" charset="0"/>
                <a:cs typeface="Times New Roman" panose="02020603050405020304" pitchFamily="18" charset="0"/>
              </a:rPr>
              <a:t>, y </a:t>
            </a:r>
            <a:r>
              <a:rPr lang="it-IT" sz="6400" dirty="0" err="1">
                <a:effectLst/>
                <a:ea typeface="Arial" panose="020B0604020202020204" pitchFamily="34" charset="0"/>
                <a:cs typeface="Times New Roman" panose="02020603050405020304" pitchFamily="18" charset="0"/>
              </a:rPr>
              <a:t>el</a:t>
            </a:r>
            <a:r>
              <a:rPr lang="it-IT" sz="6400" dirty="0">
                <a:effectLst/>
                <a:ea typeface="Arial" panose="020B0604020202020204" pitchFamily="34" charset="0"/>
                <a:cs typeface="Times New Roman" panose="02020603050405020304" pitchFamily="18" charset="0"/>
              </a:rPr>
              <a:t> </a:t>
            </a:r>
            <a:r>
              <a:rPr lang="it-IT" sz="6400" dirty="0" err="1">
                <a:effectLst/>
                <a:ea typeface="Arial" panose="020B0604020202020204" pitchFamily="34" charset="0"/>
                <a:cs typeface="Times New Roman" panose="02020603050405020304" pitchFamily="18" charset="0"/>
              </a:rPr>
              <a:t>humo</a:t>
            </a:r>
            <a:r>
              <a:rPr lang="it-IT" sz="6400" dirty="0">
                <a:effectLst/>
                <a:ea typeface="Arial" panose="020B0604020202020204" pitchFamily="34" charset="0"/>
                <a:cs typeface="Times New Roman" panose="02020603050405020304" pitchFamily="18" charset="0"/>
              </a:rPr>
              <a:t> forma la </a:t>
            </a:r>
            <a:r>
              <a:rPr lang="it-IT" sz="6400" dirty="0" err="1">
                <a:effectLst/>
                <a:ea typeface="Arial" panose="020B0604020202020204" pitchFamily="34" charset="0"/>
                <a:cs typeface="Times New Roman" panose="02020603050405020304" pitchFamily="18" charset="0"/>
              </a:rPr>
              <a:t>bandera</a:t>
            </a:r>
            <a:r>
              <a:rPr lang="it-IT" sz="6400" dirty="0">
                <a:effectLst/>
                <a:ea typeface="Arial" panose="020B0604020202020204" pitchFamily="34" charset="0"/>
                <a:cs typeface="Times New Roman" panose="02020603050405020304" pitchFamily="18" charset="0"/>
              </a:rPr>
              <a:t> de </a:t>
            </a:r>
            <a:r>
              <a:rPr lang="it-IT" sz="6400" dirty="0" err="1">
                <a:effectLst/>
                <a:ea typeface="Arial" panose="020B0604020202020204" pitchFamily="34" charset="0"/>
                <a:cs typeface="Times New Roman" panose="02020603050405020304" pitchFamily="18" charset="0"/>
              </a:rPr>
              <a:t>Estados</a:t>
            </a:r>
            <a:r>
              <a:rPr lang="it-IT" sz="6400" dirty="0">
                <a:effectLst/>
                <a:ea typeface="Arial" panose="020B0604020202020204" pitchFamily="34" charset="0"/>
                <a:cs typeface="Times New Roman" panose="02020603050405020304" pitchFamily="18" charset="0"/>
              </a:rPr>
              <a:t> </a:t>
            </a:r>
            <a:r>
              <a:rPr lang="it-IT" sz="6400" dirty="0" err="1">
                <a:effectLst/>
                <a:ea typeface="Arial" panose="020B0604020202020204" pitchFamily="34" charset="0"/>
                <a:cs typeface="Times New Roman" panose="02020603050405020304" pitchFamily="18" charset="0"/>
              </a:rPr>
              <a:t>Unidos</a:t>
            </a:r>
            <a:r>
              <a:rPr lang="it-IT" sz="6400" dirty="0">
                <a:effectLst/>
                <a:ea typeface="Arial" panose="020B0604020202020204" pitchFamily="34" charset="0"/>
                <a:cs typeface="Times New Roman" panose="02020603050405020304" pitchFamily="18" charset="0"/>
              </a:rPr>
              <a:t> </a:t>
            </a:r>
            <a:r>
              <a:rPr lang="it-IT" sz="6400" dirty="0" err="1">
                <a:effectLst/>
                <a:ea typeface="Arial" panose="020B0604020202020204" pitchFamily="34" charset="0"/>
                <a:cs typeface="Times New Roman" panose="02020603050405020304" pitchFamily="18" charset="0"/>
              </a:rPr>
              <a:t>como</a:t>
            </a:r>
            <a:r>
              <a:rPr lang="it-IT" sz="6400" dirty="0">
                <a:effectLst/>
                <a:ea typeface="Arial" panose="020B0604020202020204" pitchFamily="34" charset="0"/>
                <a:cs typeface="Times New Roman" panose="02020603050405020304" pitchFamily="18" charset="0"/>
              </a:rPr>
              <a:t> </a:t>
            </a:r>
            <a:r>
              <a:rPr lang="it-IT" sz="6400" dirty="0" err="1">
                <a:effectLst/>
                <a:ea typeface="Arial" panose="020B0604020202020204" pitchFamily="34" charset="0"/>
                <a:cs typeface="Times New Roman" panose="02020603050405020304" pitchFamily="18" charset="0"/>
              </a:rPr>
              <a:t>símbolo</a:t>
            </a:r>
            <a:r>
              <a:rPr lang="it-IT" sz="6400" dirty="0">
                <a:effectLst/>
                <a:ea typeface="Arial" panose="020B0604020202020204" pitchFamily="34" charset="0"/>
                <a:cs typeface="Times New Roman" panose="02020603050405020304" pitchFamily="18" charset="0"/>
              </a:rPr>
              <a:t> de </a:t>
            </a:r>
            <a:r>
              <a:rPr lang="it-IT" sz="6400" dirty="0" err="1">
                <a:effectLst/>
                <a:ea typeface="Arial" panose="020B0604020202020204" pitchFamily="34" charset="0"/>
                <a:cs typeface="Times New Roman" panose="02020603050405020304" pitchFamily="18" charset="0"/>
              </a:rPr>
              <a:t>orgullo</a:t>
            </a:r>
            <a:r>
              <a:rPr lang="it-IT" sz="6400" dirty="0">
                <a:effectLst/>
                <a:ea typeface="Arial" panose="020B0604020202020204" pitchFamily="34" charset="0"/>
                <a:cs typeface="Times New Roman" panose="02020603050405020304" pitchFamily="18" charset="0"/>
              </a:rPr>
              <a:t> </a:t>
            </a:r>
            <a:r>
              <a:rPr lang="it-IT" sz="6400" dirty="0" err="1">
                <a:effectLst/>
                <a:ea typeface="Arial" panose="020B0604020202020204" pitchFamily="34" charset="0"/>
                <a:cs typeface="Times New Roman" panose="02020603050405020304" pitchFamily="18" charset="0"/>
              </a:rPr>
              <a:t>nacional</a:t>
            </a:r>
            <a:r>
              <a:rPr lang="it-IT" sz="6400" dirty="0">
                <a:effectLst/>
                <a:ea typeface="Arial" panose="020B0604020202020204" pitchFamily="34" charset="0"/>
                <a:cs typeface="Times New Roman" panose="02020603050405020304" pitchFamily="18" charset="0"/>
              </a:rPr>
              <a:t>.</a:t>
            </a:r>
          </a:p>
          <a:p>
            <a:pPr marL="0" indent="0" algn="just">
              <a:buNone/>
            </a:pPr>
            <a:r>
              <a:rPr lang="it-IT" sz="6400" dirty="0" err="1">
                <a:effectLst/>
                <a:ea typeface="Arial" panose="020B0604020202020204" pitchFamily="34" charset="0"/>
                <a:cs typeface="Times New Roman" panose="02020603050405020304" pitchFamily="18" charset="0"/>
              </a:rPr>
              <a:t>El</a:t>
            </a:r>
            <a:r>
              <a:rPr lang="it-IT" sz="6400" dirty="0">
                <a:effectLst/>
                <a:ea typeface="Arial" panose="020B0604020202020204" pitchFamily="34" charset="0"/>
                <a:cs typeface="Times New Roman" panose="02020603050405020304" pitchFamily="18" charset="0"/>
              </a:rPr>
              <a:t> </a:t>
            </a:r>
            <a:r>
              <a:rPr lang="it-IT" sz="6400" dirty="0" err="1">
                <a:effectLst/>
                <a:ea typeface="Arial" panose="020B0604020202020204" pitchFamily="34" charset="0"/>
                <a:cs typeface="Times New Roman" panose="02020603050405020304" pitchFamily="18" charset="0"/>
              </a:rPr>
              <a:t>único</a:t>
            </a:r>
            <a:r>
              <a:rPr lang="it-IT" sz="6400" dirty="0">
                <a:effectLst/>
                <a:ea typeface="Arial" panose="020B0604020202020204" pitchFamily="34" charset="0"/>
                <a:cs typeface="Times New Roman" panose="02020603050405020304" pitchFamily="18" charset="0"/>
              </a:rPr>
              <a:t> </a:t>
            </a:r>
            <a:r>
              <a:rPr lang="it-IT" sz="6400" dirty="0" err="1">
                <a:effectLst/>
                <a:ea typeface="Arial" panose="020B0604020202020204" pitchFamily="34" charset="0"/>
                <a:cs typeface="Times New Roman" panose="02020603050405020304" pitchFamily="18" charset="0"/>
              </a:rPr>
              <a:t>vínculo</a:t>
            </a:r>
            <a:r>
              <a:rPr lang="it-IT" sz="6400" dirty="0">
                <a:effectLst/>
                <a:ea typeface="Arial" panose="020B0604020202020204" pitchFamily="34" charset="0"/>
                <a:cs typeface="Times New Roman" panose="02020603050405020304" pitchFamily="18" charset="0"/>
              </a:rPr>
              <a:t> de </a:t>
            </a:r>
            <a:r>
              <a:rPr lang="it-IT" sz="6400" dirty="0" err="1">
                <a:effectLst/>
                <a:ea typeface="Arial" panose="020B0604020202020204" pitchFamily="34" charset="0"/>
                <a:cs typeface="Times New Roman" panose="02020603050405020304" pitchFamily="18" charset="0"/>
              </a:rPr>
              <a:t>esa</a:t>
            </a:r>
            <a:r>
              <a:rPr lang="it-IT" sz="6400" dirty="0">
                <a:effectLst/>
                <a:ea typeface="Arial" panose="020B0604020202020204" pitchFamily="34" charset="0"/>
                <a:cs typeface="Times New Roman" panose="02020603050405020304" pitchFamily="18" charset="0"/>
              </a:rPr>
              <a:t> parte con la </a:t>
            </a:r>
            <a:r>
              <a:rPr lang="it-IT" sz="6400" dirty="0" err="1">
                <a:effectLst/>
                <a:ea typeface="Arial" panose="020B0604020202020204" pitchFamily="34" charset="0"/>
                <a:cs typeface="Times New Roman" panose="02020603050405020304" pitchFamily="18" charset="0"/>
              </a:rPr>
              <a:t>otra</a:t>
            </a:r>
            <a:r>
              <a:rPr lang="it-IT" sz="6400" dirty="0">
                <a:effectLst/>
                <a:ea typeface="Arial" panose="020B0604020202020204" pitchFamily="34" charset="0"/>
                <a:cs typeface="Times New Roman" panose="02020603050405020304" pitchFamily="18" charset="0"/>
              </a:rPr>
              <a:t> es un </a:t>
            </a:r>
            <a:r>
              <a:rPr lang="it-IT" sz="6400" dirty="0" err="1">
                <a:effectLst/>
                <a:ea typeface="Arial" panose="020B0604020202020204" pitchFamily="34" charset="0"/>
                <a:cs typeface="Times New Roman" panose="02020603050405020304" pitchFamily="18" charset="0"/>
              </a:rPr>
              <a:t>cable</a:t>
            </a:r>
            <a:r>
              <a:rPr lang="it-IT" sz="6400" dirty="0">
                <a:effectLst/>
                <a:ea typeface="Arial" panose="020B0604020202020204" pitchFamily="34" charset="0"/>
                <a:cs typeface="Times New Roman" panose="02020603050405020304" pitchFamily="18" charset="0"/>
              </a:rPr>
              <a:t> </a:t>
            </a:r>
            <a:r>
              <a:rPr lang="it-IT" sz="6400" dirty="0" err="1">
                <a:effectLst/>
                <a:ea typeface="Arial" panose="020B0604020202020204" pitchFamily="34" charset="0"/>
                <a:cs typeface="Times New Roman" panose="02020603050405020304" pitchFamily="18" charset="0"/>
              </a:rPr>
              <a:t>que</a:t>
            </a:r>
            <a:r>
              <a:rPr lang="it-IT" sz="6400" dirty="0">
                <a:effectLst/>
                <a:ea typeface="Arial" panose="020B0604020202020204" pitchFamily="34" charset="0"/>
                <a:cs typeface="Times New Roman" panose="02020603050405020304" pitchFamily="18" charset="0"/>
              </a:rPr>
              <a:t> </a:t>
            </a:r>
            <a:r>
              <a:rPr lang="it-IT" sz="6400" dirty="0" err="1">
                <a:effectLst/>
                <a:ea typeface="Arial" panose="020B0604020202020204" pitchFamily="34" charset="0"/>
                <a:cs typeface="Times New Roman" panose="02020603050405020304" pitchFamily="18" charset="0"/>
              </a:rPr>
              <a:t>conecta</a:t>
            </a:r>
            <a:r>
              <a:rPr lang="it-IT" sz="6400" dirty="0">
                <a:effectLst/>
                <a:ea typeface="Arial" panose="020B0604020202020204" pitchFamily="34" charset="0"/>
                <a:cs typeface="Times New Roman" panose="02020603050405020304" pitchFamily="18" charset="0"/>
              </a:rPr>
              <a:t> un </a:t>
            </a:r>
            <a:r>
              <a:rPr lang="it-IT" sz="6400" dirty="0" err="1">
                <a:effectLst/>
                <a:ea typeface="Arial" panose="020B0604020202020204" pitchFamily="34" charset="0"/>
                <a:cs typeface="Times New Roman" panose="02020603050405020304" pitchFamily="18" charset="0"/>
              </a:rPr>
              <a:t>generador</a:t>
            </a:r>
            <a:r>
              <a:rPr lang="it-IT" sz="6400" dirty="0">
                <a:effectLst/>
                <a:ea typeface="Arial" panose="020B0604020202020204" pitchFamily="34" charset="0"/>
                <a:cs typeface="Times New Roman" panose="02020603050405020304" pitchFamily="18" charset="0"/>
              </a:rPr>
              <a:t> </a:t>
            </a:r>
            <a:r>
              <a:rPr lang="it-IT" sz="6400" dirty="0" err="1">
                <a:effectLst/>
                <a:ea typeface="Arial" panose="020B0604020202020204" pitchFamily="34" charset="0"/>
                <a:cs typeface="Times New Roman" panose="02020603050405020304" pitchFamily="18" charset="0"/>
              </a:rPr>
              <a:t>eléctrico</a:t>
            </a:r>
            <a:r>
              <a:rPr lang="it-IT" sz="6400" dirty="0">
                <a:effectLst/>
                <a:ea typeface="Arial" panose="020B0604020202020204" pitchFamily="34" charset="0"/>
                <a:cs typeface="Times New Roman" panose="02020603050405020304" pitchFamily="18" charset="0"/>
              </a:rPr>
              <a:t> a una </a:t>
            </a:r>
            <a:r>
              <a:rPr lang="it-IT" sz="6400" dirty="0" err="1">
                <a:effectLst/>
                <a:ea typeface="Arial" panose="020B0604020202020204" pitchFamily="34" charset="0"/>
                <a:cs typeface="Times New Roman" panose="02020603050405020304" pitchFamily="18" charset="0"/>
              </a:rPr>
              <a:t>raíz</a:t>
            </a:r>
            <a:r>
              <a:rPr lang="it-IT" sz="6400" dirty="0">
                <a:effectLst/>
                <a:ea typeface="Arial" panose="020B0604020202020204" pitchFamily="34" charset="0"/>
                <a:cs typeface="Times New Roman" panose="02020603050405020304" pitchFamily="18" charset="0"/>
              </a:rPr>
              <a:t> de México, de </a:t>
            </a:r>
            <a:r>
              <a:rPr lang="it-IT" sz="6400" dirty="0" err="1">
                <a:effectLst/>
                <a:ea typeface="Arial" panose="020B0604020202020204" pitchFamily="34" charset="0"/>
                <a:cs typeface="Times New Roman" panose="02020603050405020304" pitchFamily="18" charset="0"/>
              </a:rPr>
              <a:t>dónde</a:t>
            </a:r>
            <a:r>
              <a:rPr lang="it-IT" sz="6400" dirty="0">
                <a:effectLst/>
                <a:ea typeface="Arial" panose="020B0604020202020204" pitchFamily="34" charset="0"/>
                <a:cs typeface="Times New Roman" panose="02020603050405020304" pitchFamily="18" charset="0"/>
              </a:rPr>
              <a:t> </a:t>
            </a:r>
            <a:r>
              <a:rPr lang="it-IT" sz="6400" dirty="0" err="1">
                <a:effectLst/>
                <a:ea typeface="Arial" panose="020B0604020202020204" pitchFamily="34" charset="0"/>
                <a:cs typeface="Times New Roman" panose="02020603050405020304" pitchFamily="18" charset="0"/>
              </a:rPr>
              <a:t>saca</a:t>
            </a:r>
            <a:r>
              <a:rPr lang="it-IT" sz="6400" dirty="0">
                <a:effectLst/>
                <a:ea typeface="Arial" panose="020B0604020202020204" pitchFamily="34" charset="0"/>
                <a:cs typeface="Times New Roman" panose="02020603050405020304" pitchFamily="18" charset="0"/>
              </a:rPr>
              <a:t> su </a:t>
            </a:r>
            <a:r>
              <a:rPr lang="it-IT" sz="6400" dirty="0" err="1">
                <a:effectLst/>
                <a:ea typeface="Arial" panose="020B0604020202020204" pitchFamily="34" charset="0"/>
                <a:cs typeface="Times New Roman" panose="02020603050405020304" pitchFamily="18" charset="0"/>
              </a:rPr>
              <a:t>poder</a:t>
            </a:r>
            <a:r>
              <a:rPr lang="it-IT" sz="6400" dirty="0">
                <a:effectLst/>
                <a:ea typeface="Arial" panose="020B0604020202020204" pitchFamily="34" charset="0"/>
                <a:cs typeface="Times New Roman" panose="02020603050405020304" pitchFamily="18" charset="0"/>
              </a:rPr>
              <a:t>. Se </a:t>
            </a:r>
            <a:r>
              <a:rPr lang="it-IT" sz="6400" dirty="0" err="1">
                <a:effectLst/>
                <a:ea typeface="Arial" panose="020B0604020202020204" pitchFamily="34" charset="0"/>
                <a:cs typeface="Times New Roman" panose="02020603050405020304" pitchFamily="18" charset="0"/>
              </a:rPr>
              <a:t>puede</a:t>
            </a:r>
            <a:r>
              <a:rPr lang="it-IT" sz="6400" dirty="0">
                <a:effectLst/>
                <a:ea typeface="Arial" panose="020B0604020202020204" pitchFamily="34" charset="0"/>
                <a:cs typeface="Times New Roman" panose="02020603050405020304" pitchFamily="18" charset="0"/>
              </a:rPr>
              <a:t> considerar este </a:t>
            </a:r>
            <a:r>
              <a:rPr lang="it-IT" sz="6400" dirty="0" err="1">
                <a:effectLst/>
                <a:ea typeface="Arial" panose="020B0604020202020204" pitchFamily="34" charset="0"/>
                <a:cs typeface="Times New Roman" panose="02020603050405020304" pitchFamily="18" charset="0"/>
              </a:rPr>
              <a:t>último</a:t>
            </a:r>
            <a:r>
              <a:rPr lang="it-IT" sz="6400" dirty="0">
                <a:effectLst/>
                <a:ea typeface="Arial" panose="020B0604020202020204" pitchFamily="34" charset="0"/>
                <a:cs typeface="Times New Roman" panose="02020603050405020304" pitchFamily="18" charset="0"/>
              </a:rPr>
              <a:t> </a:t>
            </a:r>
            <a:r>
              <a:rPr lang="it-IT" sz="6400" dirty="0" err="1">
                <a:effectLst/>
                <a:ea typeface="Arial" panose="020B0604020202020204" pitchFamily="34" charset="0"/>
                <a:cs typeface="Times New Roman" panose="02020603050405020304" pitchFamily="18" charset="0"/>
              </a:rPr>
              <a:t>detalle</a:t>
            </a:r>
            <a:r>
              <a:rPr lang="it-IT" sz="6400" dirty="0">
                <a:effectLst/>
                <a:ea typeface="Arial" panose="020B0604020202020204" pitchFamily="34" charset="0"/>
                <a:cs typeface="Times New Roman" panose="02020603050405020304" pitchFamily="18" charset="0"/>
              </a:rPr>
              <a:t> </a:t>
            </a:r>
            <a:r>
              <a:rPr lang="it-IT" sz="6400" dirty="0" err="1">
                <a:effectLst/>
                <a:ea typeface="Arial" panose="020B0604020202020204" pitchFamily="34" charset="0"/>
                <a:cs typeface="Times New Roman" panose="02020603050405020304" pitchFamily="18" charset="0"/>
              </a:rPr>
              <a:t>como</a:t>
            </a:r>
            <a:r>
              <a:rPr lang="it-IT" sz="6400" dirty="0">
                <a:effectLst/>
                <a:ea typeface="Arial" panose="020B0604020202020204" pitchFamily="34" charset="0"/>
                <a:cs typeface="Times New Roman" panose="02020603050405020304" pitchFamily="18" charset="0"/>
              </a:rPr>
              <a:t> una </a:t>
            </a:r>
            <a:r>
              <a:rPr lang="it-IT" sz="6400" dirty="0" err="1">
                <a:effectLst/>
                <a:ea typeface="Arial" panose="020B0604020202020204" pitchFamily="34" charset="0"/>
                <a:cs typeface="Times New Roman" panose="02020603050405020304" pitchFamily="18" charset="0"/>
              </a:rPr>
              <a:t>crítica</a:t>
            </a:r>
            <a:r>
              <a:rPr lang="it-IT" sz="6400" dirty="0">
                <a:effectLst/>
                <a:ea typeface="Arial" panose="020B0604020202020204" pitchFamily="34" charset="0"/>
                <a:cs typeface="Times New Roman" panose="02020603050405020304" pitchFamily="18" charset="0"/>
              </a:rPr>
              <a:t> a </a:t>
            </a:r>
            <a:r>
              <a:rPr lang="it-IT" sz="6400" dirty="0" err="1">
                <a:effectLst/>
                <a:ea typeface="Arial" panose="020B0604020202020204" pitchFamily="34" charset="0"/>
                <a:cs typeface="Times New Roman" panose="02020603050405020304" pitchFamily="18" charset="0"/>
              </a:rPr>
              <a:t>Estados</a:t>
            </a:r>
            <a:r>
              <a:rPr lang="it-IT" sz="6400" dirty="0">
                <a:effectLst/>
                <a:ea typeface="Arial" panose="020B0604020202020204" pitchFamily="34" charset="0"/>
                <a:cs typeface="Times New Roman" panose="02020603050405020304" pitchFamily="18" charset="0"/>
              </a:rPr>
              <a:t> </a:t>
            </a:r>
            <a:r>
              <a:rPr lang="it-IT" sz="6400" dirty="0" err="1">
                <a:effectLst/>
                <a:ea typeface="Arial" panose="020B0604020202020204" pitchFamily="34" charset="0"/>
                <a:cs typeface="Times New Roman" panose="02020603050405020304" pitchFamily="18" charset="0"/>
              </a:rPr>
              <a:t>Unidos</a:t>
            </a:r>
            <a:r>
              <a:rPr lang="it-IT" sz="6400" dirty="0">
                <a:effectLst/>
                <a:ea typeface="Arial" panose="020B0604020202020204" pitchFamily="34" charset="0"/>
                <a:cs typeface="Times New Roman" panose="02020603050405020304" pitchFamily="18" charset="0"/>
              </a:rPr>
              <a:t> por </a:t>
            </a:r>
            <a:r>
              <a:rPr lang="it-IT" sz="6400" dirty="0" err="1">
                <a:effectLst/>
                <a:ea typeface="Arial" panose="020B0604020202020204" pitchFamily="34" charset="0"/>
                <a:cs typeface="Times New Roman" panose="02020603050405020304" pitchFamily="18" charset="0"/>
              </a:rPr>
              <a:t>querer</a:t>
            </a:r>
            <a:r>
              <a:rPr lang="it-IT" sz="6400" dirty="0">
                <a:effectLst/>
                <a:ea typeface="Arial" panose="020B0604020202020204" pitchFamily="34" charset="0"/>
                <a:cs typeface="Times New Roman" panose="02020603050405020304" pitchFamily="18" charset="0"/>
              </a:rPr>
              <a:t> </a:t>
            </a:r>
            <a:r>
              <a:rPr lang="it-IT" sz="6400" dirty="0" err="1">
                <a:effectLst/>
                <a:ea typeface="Arial" panose="020B0604020202020204" pitchFamily="34" charset="0"/>
                <a:cs typeface="Times New Roman" panose="02020603050405020304" pitchFamily="18" charset="0"/>
              </a:rPr>
              <a:t>apropiarse</a:t>
            </a:r>
            <a:r>
              <a:rPr lang="it-IT" sz="6400" dirty="0">
                <a:effectLst/>
                <a:ea typeface="Arial" panose="020B0604020202020204" pitchFamily="34" charset="0"/>
                <a:cs typeface="Times New Roman" panose="02020603050405020304" pitchFamily="18" charset="0"/>
              </a:rPr>
              <a:t> </a:t>
            </a:r>
            <a:r>
              <a:rPr lang="it-IT" sz="6400" dirty="0" err="1">
                <a:effectLst/>
                <a:ea typeface="Arial" panose="020B0604020202020204" pitchFamily="34" charset="0"/>
                <a:cs typeface="Times New Roman" panose="02020603050405020304" pitchFamily="18" charset="0"/>
              </a:rPr>
              <a:t>los</a:t>
            </a:r>
            <a:r>
              <a:rPr lang="it-IT" sz="6400" dirty="0">
                <a:effectLst/>
                <a:ea typeface="Arial" panose="020B0604020202020204" pitchFamily="34" charset="0"/>
                <a:cs typeface="Times New Roman" panose="02020603050405020304" pitchFamily="18" charset="0"/>
              </a:rPr>
              <a:t> </a:t>
            </a:r>
            <a:r>
              <a:rPr lang="it-IT" sz="6400" dirty="0" err="1">
                <a:effectLst/>
                <a:ea typeface="Arial" panose="020B0604020202020204" pitchFamily="34" charset="0"/>
                <a:cs typeface="Times New Roman" panose="02020603050405020304" pitchFamily="18" charset="0"/>
              </a:rPr>
              <a:t>recursos</a:t>
            </a:r>
            <a:r>
              <a:rPr lang="it-IT" sz="6400" dirty="0">
                <a:effectLst/>
                <a:ea typeface="Arial" panose="020B0604020202020204" pitchFamily="34" charset="0"/>
                <a:cs typeface="Times New Roman" panose="02020603050405020304" pitchFamily="18" charset="0"/>
              </a:rPr>
              <a:t> </a:t>
            </a:r>
            <a:r>
              <a:rPr lang="it-IT" sz="6400" dirty="0" err="1">
                <a:effectLst/>
                <a:ea typeface="Arial" panose="020B0604020202020204" pitchFamily="34" charset="0"/>
                <a:cs typeface="Times New Roman" panose="02020603050405020304" pitchFamily="18" charset="0"/>
              </a:rPr>
              <a:t>naturales</a:t>
            </a:r>
            <a:r>
              <a:rPr lang="it-IT" sz="6400" dirty="0">
                <a:effectLst/>
                <a:ea typeface="Arial" panose="020B0604020202020204" pitchFamily="34" charset="0"/>
                <a:cs typeface="Times New Roman" panose="02020603050405020304" pitchFamily="18" charset="0"/>
              </a:rPr>
              <a:t> de su </a:t>
            </a:r>
            <a:r>
              <a:rPr lang="it-IT" sz="6400" dirty="0" err="1">
                <a:effectLst/>
                <a:ea typeface="Arial" panose="020B0604020202020204" pitchFamily="34" charset="0"/>
                <a:cs typeface="Times New Roman" panose="02020603050405020304" pitchFamily="18" charset="0"/>
              </a:rPr>
              <a:t>vecino</a:t>
            </a:r>
            <a:r>
              <a:rPr lang="it-IT" sz="6400" dirty="0">
                <a:effectLst/>
                <a:ea typeface="Arial" panose="020B0604020202020204" pitchFamily="34" charset="0"/>
                <a:cs typeface="Times New Roman" panose="02020603050405020304" pitchFamily="18" charset="0"/>
              </a:rPr>
              <a:t>.</a:t>
            </a:r>
            <a:endParaRPr lang="it-IT" sz="6400" dirty="0">
              <a:effectLst/>
              <a:ea typeface="Times New Roman" panose="02020603050405020304" pitchFamily="18" charset="0"/>
              <a:cs typeface="Times New Roman" panose="02020603050405020304" pitchFamily="18" charset="0"/>
            </a:endParaRPr>
          </a:p>
          <a:p>
            <a:endParaRPr lang="en-US" sz="1600" dirty="0"/>
          </a:p>
        </p:txBody>
      </p:sp>
    </p:spTree>
    <p:extLst>
      <p:ext uri="{BB962C8B-B14F-4D97-AF65-F5344CB8AC3E}">
        <p14:creationId xmlns:p14="http://schemas.microsoft.com/office/powerpoint/2010/main" val="2235458119"/>
      </p:ext>
    </p:extLst>
  </p:cSld>
  <p:clrMapOvr>
    <a:masterClrMapping/>
  </p:clrMapOvr>
  <p:transition spd="slow">
    <p:wipe/>
  </p:transition>
</p:sld>
</file>

<file path=ppt/slides/slide2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B6DF8341-38C0-41F8-A81E-5755FB3B0A5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176" y="0"/>
            <a:ext cx="12192000" cy="6858001"/>
            <a:chOff x="-3176" y="0"/>
            <a:chExt cx="12192000" cy="6858001"/>
          </a:xfrm>
        </p:grpSpPr>
        <p:sp useBgFill="1">
          <p:nvSpPr>
            <p:cNvPr id="14" name="Rectangle 13">
              <a:extLst>
                <a:ext uri="{FF2B5EF4-FFF2-40B4-BE49-F238E27FC236}">
                  <a16:creationId xmlns:a16="http://schemas.microsoft.com/office/drawing/2014/main" id="{1D1D2268-D2F6-4DD1-A457-46ADF34768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8882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09E82E97-9819-4793-B871-3157EC12A93C}"/>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3176" y="0"/>
              <a:ext cx="12192000" cy="6858000"/>
            </a:xfrm>
            <a:prstGeom prst="rect">
              <a:avLst/>
            </a:prstGeom>
          </p:spPr>
        </p:pic>
      </p:grpSp>
      <p:sp>
        <p:nvSpPr>
          <p:cNvPr id="17" name="Rectangle 16">
            <a:extLst>
              <a:ext uri="{FF2B5EF4-FFF2-40B4-BE49-F238E27FC236}">
                <a16:creationId xmlns:a16="http://schemas.microsoft.com/office/drawing/2014/main" id="{1EF53BF8-8E50-496B-B9DB-CBBE6413A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2" y="609600"/>
            <a:ext cx="5018565"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sp>
        <p:nvSpPr>
          <p:cNvPr id="2" name="Titolo 1">
            <a:extLst>
              <a:ext uri="{FF2B5EF4-FFF2-40B4-BE49-F238E27FC236}">
                <a16:creationId xmlns:a16="http://schemas.microsoft.com/office/drawing/2014/main" id="{BC39F7BC-CF22-CD4D-B246-F7917FA4341B}"/>
              </a:ext>
            </a:extLst>
          </p:cNvPr>
          <p:cNvSpPr>
            <a:spLocks noGrp="1"/>
          </p:cNvSpPr>
          <p:nvPr>
            <p:ph type="title"/>
          </p:nvPr>
        </p:nvSpPr>
        <p:spPr>
          <a:xfrm>
            <a:off x="680322" y="753228"/>
            <a:ext cx="4196478" cy="1080938"/>
          </a:xfrm>
        </p:spPr>
        <p:txBody>
          <a:bodyPr>
            <a:normAutofit/>
          </a:bodyPr>
          <a:lstStyle/>
          <a:p>
            <a:endParaRPr lang="it-IT" sz="3200" dirty="0"/>
          </a:p>
        </p:txBody>
      </p:sp>
      <p:pic>
        <p:nvPicPr>
          <p:cNvPr id="19" name="Picture 18">
            <a:extLst>
              <a:ext uri="{FF2B5EF4-FFF2-40B4-BE49-F238E27FC236}">
                <a16:creationId xmlns:a16="http://schemas.microsoft.com/office/drawing/2014/main" id="{D53D81F5-9CA1-4207-86AF-72DAF1C3670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2" y="1970240"/>
            <a:ext cx="5029200" cy="202738"/>
          </a:xfrm>
          <a:prstGeom prst="rect">
            <a:avLst/>
          </a:prstGeom>
        </p:spPr>
      </p:pic>
      <p:pic>
        <p:nvPicPr>
          <p:cNvPr id="6" name="Immagine 6">
            <a:extLst>
              <a:ext uri="{FF2B5EF4-FFF2-40B4-BE49-F238E27FC236}">
                <a16:creationId xmlns:a16="http://schemas.microsoft.com/office/drawing/2014/main" id="{05ED3777-3F5E-9249-80E7-41210CBD58A5}"/>
              </a:ext>
            </a:extLst>
          </p:cNvPr>
          <p:cNvPicPr>
            <a:picLocks noChangeAspect="1"/>
          </p:cNvPicPr>
          <p:nvPr/>
        </p:nvPicPr>
        <p:blipFill rotWithShape="1">
          <a:blip r:embed="rId4"/>
          <a:srcRect r="1" b="16532"/>
          <a:stretch/>
        </p:blipFill>
        <p:spPr>
          <a:xfrm>
            <a:off x="5446341" y="488844"/>
            <a:ext cx="3368936" cy="3526040"/>
          </a:xfrm>
          <a:prstGeom prst="rect">
            <a:avLst/>
          </a:prstGeom>
        </p:spPr>
      </p:pic>
      <p:sp>
        <p:nvSpPr>
          <p:cNvPr id="21" name="Rectangle 20">
            <a:extLst>
              <a:ext uri="{FF2B5EF4-FFF2-40B4-BE49-F238E27FC236}">
                <a16:creationId xmlns:a16="http://schemas.microsoft.com/office/drawing/2014/main" id="{621EF2C5-4DD0-49D0-AF0A-1C02F80AA5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67679" y="488844"/>
            <a:ext cx="2739690" cy="2022832"/>
          </a:xfrm>
          <a:prstGeom prst="rect">
            <a:avLst/>
          </a:pr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6FD2876B-C6FB-489E-AC79-356278E6CC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49198" y="4169238"/>
            <a:ext cx="3378077" cy="2209379"/>
          </a:xfrm>
          <a:prstGeom prst="rect">
            <a:avLst/>
          </a:prstGeom>
          <a:solidFill>
            <a:schemeClr val="accent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magine 5">
            <a:extLst>
              <a:ext uri="{FF2B5EF4-FFF2-40B4-BE49-F238E27FC236}">
                <a16:creationId xmlns:a16="http://schemas.microsoft.com/office/drawing/2014/main" id="{F271EB4A-EEA4-5D4C-AE45-F983FB5356A0}"/>
              </a:ext>
            </a:extLst>
          </p:cNvPr>
          <p:cNvPicPr>
            <a:picLocks noChangeAspect="1"/>
          </p:cNvPicPr>
          <p:nvPr/>
        </p:nvPicPr>
        <p:blipFill rotWithShape="1">
          <a:blip r:embed="rId5"/>
          <a:srcRect r="5" b="1082"/>
          <a:stretch/>
        </p:blipFill>
        <p:spPr>
          <a:xfrm>
            <a:off x="1196839" y="2309052"/>
            <a:ext cx="2897489" cy="3926421"/>
          </a:xfrm>
          <a:prstGeom prst="rect">
            <a:avLst/>
          </a:prstGeom>
          <a:ln>
            <a:noFill/>
          </a:ln>
          <a:effectLst>
            <a:outerShdw blurRad="292100" dist="139700" dir="2700000" algn="tl" rotWithShape="0">
              <a:srgbClr val="333333">
                <a:alpha val="65000"/>
              </a:srgbClr>
            </a:outerShdw>
          </a:effectLst>
        </p:spPr>
      </p:pic>
      <p:pic>
        <p:nvPicPr>
          <p:cNvPr id="3" name="Immagine 2"/>
          <p:cNvPicPr>
            <a:picLocks noChangeAspect="1"/>
          </p:cNvPicPr>
          <p:nvPr/>
        </p:nvPicPr>
        <p:blipFill>
          <a:blip r:embed="rId6"/>
          <a:stretch>
            <a:fillRect/>
          </a:stretch>
        </p:blipFill>
        <p:spPr>
          <a:xfrm>
            <a:off x="8967679" y="2842065"/>
            <a:ext cx="2752412" cy="3640622"/>
          </a:xfrm>
          <a:prstGeom prst="rect">
            <a:avLst/>
          </a:prstGeom>
          <a:ln>
            <a:noFill/>
          </a:ln>
          <a:effectLst>
            <a:outerShdw blurRad="292100" dist="139700" dir="2700000" algn="tl" rotWithShape="0">
              <a:srgbClr val="333333">
                <a:alpha val="65000"/>
              </a:srgbClr>
            </a:outerShdw>
          </a:effectLst>
        </p:spPr>
      </p:pic>
      <p:pic>
        <p:nvPicPr>
          <p:cNvPr id="4" name="Immagine 3"/>
          <p:cNvPicPr>
            <a:picLocks noChangeAspect="1"/>
          </p:cNvPicPr>
          <p:nvPr/>
        </p:nvPicPr>
        <p:blipFill rotWithShape="1">
          <a:blip r:embed="rId7"/>
          <a:srcRect l="1252" t="682" r="2562" b="2801"/>
          <a:stretch/>
        </p:blipFill>
        <p:spPr>
          <a:xfrm>
            <a:off x="5446755" y="4143218"/>
            <a:ext cx="3382961" cy="2339469"/>
          </a:xfrm>
          <a:prstGeom prst="rect">
            <a:avLst/>
          </a:prstGeom>
        </p:spPr>
      </p:pic>
    </p:spTree>
    <p:extLst>
      <p:ext uri="{BB962C8B-B14F-4D97-AF65-F5344CB8AC3E}">
        <p14:creationId xmlns:p14="http://schemas.microsoft.com/office/powerpoint/2010/main" val="2716273133"/>
      </p:ext>
    </p:extLst>
  </p:cSld>
  <p:clrMapOvr>
    <a:masterClrMapping/>
  </p:clrMapOvr>
  <p:transition spd="slow">
    <p:wipe/>
  </p:transition>
</p:sld>
</file>

<file path=ppt/slides/slide2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B988D63-FA8B-436C-902E-E5005BC0492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176" y="0"/>
            <a:ext cx="12192000" cy="6858001"/>
            <a:chOff x="-3176" y="0"/>
            <a:chExt cx="12192000" cy="6858001"/>
          </a:xfrm>
        </p:grpSpPr>
        <p:sp useBgFill="1">
          <p:nvSpPr>
            <p:cNvPr id="12" name="Rectangle 11">
              <a:extLst>
                <a:ext uri="{FF2B5EF4-FFF2-40B4-BE49-F238E27FC236}">
                  <a16:creationId xmlns:a16="http://schemas.microsoft.com/office/drawing/2014/main" id="{2FD177FB-983E-4035-8B7A-655342A7E1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8882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9596D9C3-C0FC-4500-A696-55B9F77BB7A9}"/>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3176" y="0"/>
              <a:ext cx="12192000" cy="6858000"/>
            </a:xfrm>
            <a:prstGeom prst="rect">
              <a:avLst/>
            </a:prstGeom>
          </p:spPr>
        </p:pic>
      </p:grpSp>
      <p:pic>
        <p:nvPicPr>
          <p:cNvPr id="4" name="Immagine 4">
            <a:extLst>
              <a:ext uri="{FF2B5EF4-FFF2-40B4-BE49-F238E27FC236}">
                <a16:creationId xmlns:a16="http://schemas.microsoft.com/office/drawing/2014/main" id="{6B623857-624D-5546-B1C1-D722DA5E3793}"/>
              </a:ext>
            </a:extLst>
          </p:cNvPr>
          <p:cNvPicPr>
            <a:picLocks noChangeAspect="1"/>
          </p:cNvPicPr>
          <p:nvPr/>
        </p:nvPicPr>
        <p:blipFill rotWithShape="1">
          <a:blip r:embed="rId3"/>
          <a:srcRect l="14835" r="818" b="1"/>
          <a:stretch/>
        </p:blipFill>
        <p:spPr>
          <a:xfrm>
            <a:off x="7547810" y="10"/>
            <a:ext cx="4641013" cy="6856310"/>
          </a:xfrm>
          <a:prstGeom prst="rect">
            <a:avLst/>
          </a:prstGeom>
          <a:ln>
            <a:noFill/>
          </a:ln>
          <a:effectLst/>
        </p:spPr>
      </p:pic>
      <p:sp>
        <p:nvSpPr>
          <p:cNvPr id="15" name="Rectangle 14">
            <a:extLst>
              <a:ext uri="{FF2B5EF4-FFF2-40B4-BE49-F238E27FC236}">
                <a16:creationId xmlns:a16="http://schemas.microsoft.com/office/drawing/2014/main" id="{C493E730-2044-49B5-A022-B8D6F35934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2" y="609600"/>
            <a:ext cx="796704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sp>
        <p:nvSpPr>
          <p:cNvPr id="2" name="Titolo 1">
            <a:extLst>
              <a:ext uri="{FF2B5EF4-FFF2-40B4-BE49-F238E27FC236}">
                <a16:creationId xmlns:a16="http://schemas.microsoft.com/office/drawing/2014/main" id="{E556D093-6C63-5347-B09F-742313F93D44}"/>
              </a:ext>
            </a:extLst>
          </p:cNvPr>
          <p:cNvSpPr>
            <a:spLocks noGrp="1"/>
          </p:cNvSpPr>
          <p:nvPr>
            <p:ph type="title"/>
          </p:nvPr>
        </p:nvSpPr>
        <p:spPr>
          <a:xfrm>
            <a:off x="680321" y="753228"/>
            <a:ext cx="7087552" cy="1080938"/>
          </a:xfrm>
        </p:spPr>
        <p:txBody>
          <a:bodyPr/>
          <a:lstStyle/>
          <a:p>
            <a:r>
              <a:rPr lang="en-GB" dirty="0" err="1"/>
              <a:t>Autorretrato</a:t>
            </a:r>
            <a:r>
              <a:rPr lang="en-GB" dirty="0"/>
              <a:t> con </a:t>
            </a:r>
            <a:r>
              <a:rPr lang="en-GB" dirty="0" err="1"/>
              <a:t>Tehuana</a:t>
            </a:r>
            <a:r>
              <a:rPr lang="en-GB" dirty="0"/>
              <a:t> o “Diego en </a:t>
            </a:r>
            <a:r>
              <a:rPr lang="en-GB" dirty="0" err="1"/>
              <a:t>mis</a:t>
            </a:r>
            <a:r>
              <a:rPr lang="en-GB" dirty="0"/>
              <a:t> </a:t>
            </a:r>
            <a:r>
              <a:rPr lang="en-GB" dirty="0" err="1"/>
              <a:t>pensamientos</a:t>
            </a:r>
            <a:r>
              <a:rPr lang="en-GB" dirty="0"/>
              <a:t>"</a:t>
            </a:r>
            <a:endParaRPr lang="it-IT" dirty="0"/>
          </a:p>
        </p:txBody>
      </p:sp>
      <p:pic>
        <p:nvPicPr>
          <p:cNvPr id="17" name="Picture 16">
            <a:extLst>
              <a:ext uri="{FF2B5EF4-FFF2-40B4-BE49-F238E27FC236}">
                <a16:creationId xmlns:a16="http://schemas.microsoft.com/office/drawing/2014/main" id="{78976801-4346-4636-BA62-265C81DFE7C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2" y="1970240"/>
            <a:ext cx="7967048" cy="321164"/>
          </a:xfrm>
          <a:prstGeom prst="rect">
            <a:avLst/>
          </a:prstGeom>
        </p:spPr>
      </p:pic>
      <p:sp>
        <p:nvSpPr>
          <p:cNvPr id="8" name="Content Placeholder 7">
            <a:extLst>
              <a:ext uri="{FF2B5EF4-FFF2-40B4-BE49-F238E27FC236}">
                <a16:creationId xmlns:a16="http://schemas.microsoft.com/office/drawing/2014/main" id="{0506CE77-8FD0-68AA-55D5-94E5D6DEC00A}"/>
              </a:ext>
            </a:extLst>
          </p:cNvPr>
          <p:cNvSpPr>
            <a:spLocks noGrp="1"/>
          </p:cNvSpPr>
          <p:nvPr>
            <p:ph idx="1"/>
          </p:nvPr>
        </p:nvSpPr>
        <p:spPr>
          <a:xfrm>
            <a:off x="680321" y="2587388"/>
            <a:ext cx="6423211" cy="3599316"/>
          </a:xfrm>
        </p:spPr>
        <p:txBody>
          <a:bodyPr>
            <a:normAutofit/>
          </a:bodyPr>
          <a:lstStyle/>
          <a:p>
            <a:pPr marL="0" indent="0" algn="just">
              <a:buNone/>
            </a:pPr>
            <a:r>
              <a:rPr lang="it-IT" sz="1600" dirty="0">
                <a:effectLst/>
                <a:ea typeface="Arial" panose="020B0604020202020204" pitchFamily="34" charset="0"/>
                <a:cs typeface="Times New Roman" panose="02020603050405020304" pitchFamily="18" charset="0"/>
              </a:rPr>
              <a:t>La </a:t>
            </a:r>
            <a:r>
              <a:rPr lang="it-IT" sz="1600" dirty="0" err="1">
                <a:effectLst/>
                <a:ea typeface="Arial" panose="020B0604020202020204" pitchFamily="34" charset="0"/>
                <a:cs typeface="Times New Roman" panose="02020603050405020304" pitchFamily="18" charset="0"/>
              </a:rPr>
              <a:t>vida</a:t>
            </a:r>
            <a:r>
              <a:rPr lang="it-IT" sz="1600" dirty="0">
                <a:effectLst/>
                <a:ea typeface="Arial" panose="020B0604020202020204" pitchFamily="34" charset="0"/>
                <a:cs typeface="Times New Roman" panose="02020603050405020304" pitchFamily="18" charset="0"/>
              </a:rPr>
              <a:t> de Frida </a:t>
            </a:r>
            <a:r>
              <a:rPr lang="it-IT" sz="1600" dirty="0" err="1">
                <a:effectLst/>
                <a:ea typeface="Arial" panose="020B0604020202020204" pitchFamily="34" charset="0"/>
                <a:cs typeface="Times New Roman" panose="02020603050405020304" pitchFamily="18" charset="0"/>
              </a:rPr>
              <a:t>Kahlo</a:t>
            </a:r>
            <a:r>
              <a:rPr lang="it-IT" sz="1600" dirty="0">
                <a:effectLst/>
                <a:ea typeface="Arial" panose="020B0604020202020204" pitchFamily="34" charset="0"/>
                <a:cs typeface="Times New Roman" panose="02020603050405020304" pitchFamily="18" charset="0"/>
              </a:rPr>
              <a:t> no </a:t>
            </a:r>
            <a:r>
              <a:rPr lang="it-IT" sz="1600" dirty="0" err="1">
                <a:effectLst/>
                <a:ea typeface="Arial" panose="020B0604020202020204" pitchFamily="34" charset="0"/>
                <a:cs typeface="Times New Roman" panose="02020603050405020304" pitchFamily="18" charset="0"/>
              </a:rPr>
              <a:t>fue</a:t>
            </a:r>
            <a:r>
              <a:rPr lang="it-IT" sz="1600" dirty="0">
                <a:effectLst/>
                <a:ea typeface="Arial" panose="020B0604020202020204" pitchFamily="34" charset="0"/>
                <a:cs typeface="Times New Roman" panose="02020603050405020304" pitchFamily="18" charset="0"/>
              </a:rPr>
              <a:t> </a:t>
            </a:r>
            <a:r>
              <a:rPr lang="it-IT" sz="1600" dirty="0" err="1">
                <a:effectLst/>
                <a:ea typeface="Arial" panose="020B0604020202020204" pitchFamily="34" charset="0"/>
                <a:cs typeface="Times New Roman" panose="02020603050405020304" pitchFamily="18" charset="0"/>
              </a:rPr>
              <a:t>nada</a:t>
            </a:r>
            <a:r>
              <a:rPr lang="it-IT" sz="1600" dirty="0">
                <a:effectLst/>
                <a:ea typeface="Arial" panose="020B0604020202020204" pitchFamily="34" charset="0"/>
                <a:cs typeface="Times New Roman" panose="02020603050405020304" pitchFamily="18" charset="0"/>
              </a:rPr>
              <a:t> </a:t>
            </a:r>
            <a:r>
              <a:rPr lang="it-IT" sz="1600" dirty="0" err="1">
                <a:effectLst/>
                <a:ea typeface="Arial" panose="020B0604020202020204" pitchFamily="34" charset="0"/>
                <a:cs typeface="Times New Roman" panose="02020603050405020304" pitchFamily="18" charset="0"/>
              </a:rPr>
              <a:t>fácil</a:t>
            </a:r>
            <a:r>
              <a:rPr lang="it-IT" sz="1600" dirty="0">
                <a:effectLst/>
                <a:ea typeface="Arial" panose="020B0604020202020204" pitchFamily="34" charset="0"/>
                <a:cs typeface="Times New Roman" panose="02020603050405020304" pitchFamily="18" charset="0"/>
              </a:rPr>
              <a:t>. En </a:t>
            </a:r>
            <a:r>
              <a:rPr lang="it-IT" sz="1600" dirty="0" err="1">
                <a:effectLst/>
                <a:ea typeface="Arial" panose="020B0604020202020204" pitchFamily="34" charset="0"/>
                <a:cs typeface="Times New Roman" panose="02020603050405020304" pitchFamily="18" charset="0"/>
              </a:rPr>
              <a:t>primer</a:t>
            </a:r>
            <a:r>
              <a:rPr lang="it-IT" sz="1600" dirty="0">
                <a:effectLst/>
                <a:ea typeface="Arial" panose="020B0604020202020204" pitchFamily="34" charset="0"/>
                <a:cs typeface="Times New Roman" panose="02020603050405020304" pitchFamily="18" charset="0"/>
              </a:rPr>
              <a:t> </a:t>
            </a:r>
            <a:r>
              <a:rPr lang="it-IT" sz="1600" dirty="0" err="1">
                <a:effectLst/>
                <a:ea typeface="Arial" panose="020B0604020202020204" pitchFamily="34" charset="0"/>
                <a:cs typeface="Times New Roman" panose="02020603050405020304" pitchFamily="18" charset="0"/>
              </a:rPr>
              <a:t>lugar</a:t>
            </a:r>
            <a:r>
              <a:rPr lang="it-IT" sz="1600" dirty="0">
                <a:effectLst/>
                <a:ea typeface="Arial" panose="020B0604020202020204" pitchFamily="34" charset="0"/>
                <a:cs typeface="Times New Roman" panose="02020603050405020304" pitchFamily="18" charset="0"/>
              </a:rPr>
              <a:t> por </a:t>
            </a:r>
            <a:r>
              <a:rPr lang="it-IT" sz="1600" dirty="0" err="1">
                <a:effectLst/>
                <a:ea typeface="Arial" panose="020B0604020202020204" pitchFamily="34" charset="0"/>
                <a:cs typeface="Times New Roman" panose="02020603050405020304" pitchFamily="18" charset="0"/>
              </a:rPr>
              <a:t>el</a:t>
            </a:r>
            <a:r>
              <a:rPr lang="it-IT" sz="1600" dirty="0">
                <a:effectLst/>
                <a:ea typeface="Arial" panose="020B0604020202020204" pitchFamily="34" charset="0"/>
                <a:cs typeface="Times New Roman" panose="02020603050405020304" pitchFamily="18" charset="0"/>
              </a:rPr>
              <a:t> grave accidente de </a:t>
            </a:r>
            <a:r>
              <a:rPr lang="it-IT" sz="1600" dirty="0" err="1">
                <a:effectLst/>
                <a:ea typeface="Arial" panose="020B0604020202020204" pitchFamily="34" charset="0"/>
                <a:cs typeface="Times New Roman" panose="02020603050405020304" pitchFamily="18" charset="0"/>
              </a:rPr>
              <a:t>autobús</a:t>
            </a:r>
            <a:r>
              <a:rPr lang="it-IT" sz="1600" dirty="0">
                <a:effectLst/>
                <a:ea typeface="Arial" panose="020B0604020202020204" pitchFamily="34" charset="0"/>
                <a:cs typeface="Times New Roman" panose="02020603050405020304" pitchFamily="18" charset="0"/>
              </a:rPr>
              <a:t> y </a:t>
            </a:r>
            <a:r>
              <a:rPr lang="it-IT" sz="1600" dirty="0" err="1">
                <a:effectLst/>
                <a:ea typeface="Arial" panose="020B0604020202020204" pitchFamily="34" charset="0"/>
                <a:cs typeface="Times New Roman" panose="02020603050405020304" pitchFamily="18" charset="0"/>
              </a:rPr>
              <a:t>segundo</a:t>
            </a:r>
            <a:r>
              <a:rPr lang="it-IT" sz="1600" dirty="0">
                <a:effectLst/>
                <a:ea typeface="Arial" panose="020B0604020202020204" pitchFamily="34" charset="0"/>
                <a:cs typeface="Times New Roman" panose="02020603050405020304" pitchFamily="18" charset="0"/>
              </a:rPr>
              <a:t> su amor </a:t>
            </a:r>
            <a:r>
              <a:rPr lang="it-IT" sz="1600" dirty="0" err="1">
                <a:effectLst/>
                <a:ea typeface="Arial" panose="020B0604020202020204" pitchFamily="34" charset="0"/>
                <a:cs typeface="Times New Roman" panose="02020603050405020304" pitchFamily="18" charset="0"/>
              </a:rPr>
              <a:t>obsesivo</a:t>
            </a:r>
            <a:r>
              <a:rPr lang="it-IT" sz="1600" dirty="0">
                <a:effectLst/>
                <a:ea typeface="Arial" panose="020B0604020202020204" pitchFamily="34" charset="0"/>
                <a:cs typeface="Times New Roman" panose="02020603050405020304" pitchFamily="18" charset="0"/>
              </a:rPr>
              <a:t> </a:t>
            </a:r>
            <a:r>
              <a:rPr lang="it-IT" sz="1600" dirty="0" err="1">
                <a:effectLst/>
                <a:ea typeface="Arial" panose="020B0604020202020204" pitchFamily="34" charset="0"/>
                <a:cs typeface="Times New Roman" panose="02020603050405020304" pitchFamily="18" charset="0"/>
              </a:rPr>
              <a:t>hacia</a:t>
            </a:r>
            <a:r>
              <a:rPr lang="it-IT" sz="1600" dirty="0">
                <a:effectLst/>
                <a:ea typeface="Arial" panose="020B0604020202020204" pitchFamily="34" charset="0"/>
                <a:cs typeface="Times New Roman" panose="02020603050405020304" pitchFamily="18" charset="0"/>
              </a:rPr>
              <a:t> </a:t>
            </a:r>
            <a:r>
              <a:rPr lang="en-GB" sz="1600" dirty="0">
                <a:effectLst/>
                <a:ea typeface="Arial" panose="020B0604020202020204" pitchFamily="34" charset="0"/>
                <a:cs typeface="Times New Roman" panose="02020603050405020304" pitchFamily="18" charset="0"/>
              </a:rPr>
              <a:t>el</a:t>
            </a:r>
            <a:r>
              <a:rPr lang="it-IT" sz="1600" dirty="0">
                <a:effectLst/>
                <a:ea typeface="Arial" panose="020B0604020202020204" pitchFamily="34" charset="0"/>
                <a:cs typeface="Times New Roman" panose="02020603050405020304" pitchFamily="18" charset="0"/>
              </a:rPr>
              <a:t> artista Diego Rivera</a:t>
            </a:r>
            <a:r>
              <a:rPr lang="en-GB" sz="1600" dirty="0">
                <a:effectLst/>
                <a:ea typeface="Arial" panose="020B0604020202020204" pitchFamily="34" charset="0"/>
                <a:cs typeface="Times New Roman" panose="02020603050405020304" pitchFamily="18" charset="0"/>
              </a:rPr>
              <a:t>, </a:t>
            </a:r>
            <a:r>
              <a:rPr lang="it-IT" sz="1600" dirty="0" err="1">
                <a:effectLst/>
                <a:ea typeface="Arial" panose="020B0604020202020204" pitchFamily="34" charset="0"/>
                <a:cs typeface="Times New Roman" panose="02020603050405020304" pitchFamily="18" charset="0"/>
              </a:rPr>
              <a:t>mujeriego</a:t>
            </a:r>
            <a:r>
              <a:rPr lang="en-GB" sz="1600" dirty="0">
                <a:effectLst/>
                <a:ea typeface="Arial" panose="020B0604020202020204" pitchFamily="34" charset="0"/>
                <a:cs typeface="Times New Roman" panose="02020603050405020304" pitchFamily="18" charset="0"/>
              </a:rPr>
              <a:t> </a:t>
            </a:r>
            <a:r>
              <a:rPr lang="it-IT" sz="1600" dirty="0" err="1">
                <a:effectLst/>
                <a:ea typeface="Arial" panose="020B0604020202020204" pitchFamily="34" charset="0"/>
                <a:cs typeface="Times New Roman" panose="02020603050405020304" pitchFamily="18" charset="0"/>
              </a:rPr>
              <a:t>que</a:t>
            </a:r>
            <a:r>
              <a:rPr lang="it-IT" sz="1600" dirty="0">
                <a:effectLst/>
                <a:ea typeface="Arial" panose="020B0604020202020204" pitchFamily="34" charset="0"/>
                <a:cs typeface="Times New Roman" panose="02020603050405020304" pitchFamily="18" charset="0"/>
              </a:rPr>
              <a:t> le </a:t>
            </a:r>
            <a:r>
              <a:rPr lang="it-IT" sz="1600" dirty="0" err="1">
                <a:effectLst/>
                <a:ea typeface="Arial" panose="020B0604020202020204" pitchFamily="34" charset="0"/>
                <a:cs typeface="Times New Roman" panose="02020603050405020304" pitchFamily="18" charset="0"/>
              </a:rPr>
              <a:t>engañó</a:t>
            </a:r>
            <a:r>
              <a:rPr lang="it-IT" sz="1600" dirty="0">
                <a:effectLst/>
                <a:ea typeface="Arial" panose="020B0604020202020204" pitchFamily="34" charset="0"/>
                <a:cs typeface="Times New Roman" panose="02020603050405020304" pitchFamily="18" charset="0"/>
              </a:rPr>
              <a:t> </a:t>
            </a:r>
            <a:r>
              <a:rPr lang="it-IT" sz="1600" dirty="0" err="1">
                <a:effectLst/>
                <a:ea typeface="Arial" panose="020B0604020202020204" pitchFamily="34" charset="0"/>
                <a:cs typeface="Times New Roman" panose="02020603050405020304" pitchFamily="18" charset="0"/>
              </a:rPr>
              <a:t>infinidad</a:t>
            </a:r>
            <a:r>
              <a:rPr lang="it-IT" sz="1600" dirty="0">
                <a:effectLst/>
                <a:ea typeface="Arial" panose="020B0604020202020204" pitchFamily="34" charset="0"/>
                <a:cs typeface="Times New Roman" panose="02020603050405020304" pitchFamily="18" charset="0"/>
              </a:rPr>
              <a:t> de </a:t>
            </a:r>
            <a:r>
              <a:rPr lang="it-IT" sz="1600" dirty="0" err="1">
                <a:effectLst/>
                <a:ea typeface="Arial" panose="020B0604020202020204" pitchFamily="34" charset="0"/>
                <a:cs typeface="Times New Roman" panose="02020603050405020304" pitchFamily="18" charset="0"/>
              </a:rPr>
              <a:t>veces</a:t>
            </a:r>
            <a:r>
              <a:rPr lang="it-IT" sz="1600" dirty="0">
                <a:effectLst/>
                <a:ea typeface="Arial" panose="020B0604020202020204" pitchFamily="34" charset="0"/>
                <a:cs typeface="Times New Roman" panose="02020603050405020304" pitchFamily="18" charset="0"/>
              </a:rPr>
              <a:t>, incluso por la </a:t>
            </a:r>
            <a:r>
              <a:rPr lang="it-IT" sz="1600" dirty="0" err="1">
                <a:effectLst/>
                <a:ea typeface="Arial" panose="020B0604020202020204" pitchFamily="34" charset="0"/>
                <a:cs typeface="Times New Roman" panose="02020603050405020304" pitchFamily="18" charset="0"/>
              </a:rPr>
              <a:t>hermana</a:t>
            </a:r>
            <a:r>
              <a:rPr lang="it-IT" sz="1600" dirty="0">
                <a:effectLst/>
                <a:ea typeface="Arial" panose="020B0604020202020204" pitchFamily="34" charset="0"/>
                <a:cs typeface="Times New Roman" panose="02020603050405020304" pitchFamily="18" charset="0"/>
              </a:rPr>
              <a:t> </a:t>
            </a:r>
            <a:r>
              <a:rPr lang="it-IT" sz="1600" dirty="0" err="1">
                <a:effectLst/>
                <a:ea typeface="Arial" panose="020B0604020202020204" pitchFamily="34" charset="0"/>
                <a:cs typeface="Times New Roman" panose="02020603050405020304" pitchFamily="18" charset="0"/>
              </a:rPr>
              <a:t>menor</a:t>
            </a:r>
            <a:r>
              <a:rPr lang="it-IT" sz="1600" dirty="0">
                <a:effectLst/>
                <a:ea typeface="Arial" panose="020B0604020202020204" pitchFamily="34" charset="0"/>
                <a:cs typeface="Times New Roman" panose="02020603050405020304" pitchFamily="18" charset="0"/>
              </a:rPr>
              <a:t> de Frida.</a:t>
            </a:r>
            <a:endParaRPr lang="it-IT" sz="1600" dirty="0">
              <a:effectLst/>
              <a:ea typeface="Times New Roman" panose="02020603050405020304" pitchFamily="18" charset="0"/>
              <a:cs typeface="Times New Roman" panose="02020603050405020304" pitchFamily="18" charset="0"/>
            </a:endParaRPr>
          </a:p>
          <a:p>
            <a:pPr marL="0" indent="0" algn="just">
              <a:buNone/>
            </a:pPr>
            <a:r>
              <a:rPr lang="it-IT" sz="1600" dirty="0">
                <a:effectLst/>
                <a:ea typeface="Arial" panose="020B0604020202020204" pitchFamily="34" charset="0"/>
                <a:cs typeface="Times New Roman" panose="02020603050405020304" pitchFamily="18" charset="0"/>
              </a:rPr>
              <a:t>Ella </a:t>
            </a:r>
            <a:r>
              <a:rPr lang="it-IT" sz="1600" dirty="0" err="1">
                <a:effectLst/>
                <a:ea typeface="Arial" panose="020B0604020202020204" pitchFamily="34" charset="0"/>
                <a:cs typeface="Times New Roman" panose="02020603050405020304" pitchFamily="18" charset="0"/>
              </a:rPr>
              <a:t>misma</a:t>
            </a:r>
            <a:r>
              <a:rPr lang="it-IT" sz="1600" dirty="0">
                <a:effectLst/>
                <a:ea typeface="Arial" panose="020B0604020202020204" pitchFamily="34" charset="0"/>
                <a:cs typeface="Times New Roman" panose="02020603050405020304" pitchFamily="18" charset="0"/>
              </a:rPr>
              <a:t> </a:t>
            </a:r>
            <a:r>
              <a:rPr lang="it-IT" sz="1600" dirty="0" err="1">
                <a:effectLst/>
                <a:ea typeface="Arial" panose="020B0604020202020204" pitchFamily="34" charset="0"/>
                <a:cs typeface="Times New Roman" panose="02020603050405020304" pitchFamily="18" charset="0"/>
              </a:rPr>
              <a:t>llegó</a:t>
            </a:r>
            <a:r>
              <a:rPr lang="it-IT" sz="1600" dirty="0">
                <a:effectLst/>
                <a:ea typeface="Arial" panose="020B0604020202020204" pitchFamily="34" charset="0"/>
                <a:cs typeface="Times New Roman" panose="02020603050405020304" pitchFamily="18" charset="0"/>
              </a:rPr>
              <a:t> a </a:t>
            </a:r>
            <a:r>
              <a:rPr lang="it-IT" sz="1600" dirty="0" err="1">
                <a:effectLst/>
                <a:ea typeface="Arial" panose="020B0604020202020204" pitchFamily="34" charset="0"/>
                <a:cs typeface="Times New Roman" panose="02020603050405020304" pitchFamily="18" charset="0"/>
              </a:rPr>
              <a:t>decir</a:t>
            </a:r>
            <a:r>
              <a:rPr lang="it-IT" sz="1600" dirty="0">
                <a:effectLst/>
                <a:ea typeface="Arial" panose="020B0604020202020204" pitchFamily="34" charset="0"/>
                <a:cs typeface="Times New Roman" panose="02020603050405020304" pitchFamily="18" charset="0"/>
              </a:rPr>
              <a:t> </a:t>
            </a:r>
            <a:r>
              <a:rPr lang="it-IT" sz="1600" dirty="0" err="1">
                <a:effectLst/>
                <a:ea typeface="Arial" panose="020B0604020202020204" pitchFamily="34" charset="0"/>
                <a:cs typeface="Times New Roman" panose="02020603050405020304" pitchFamily="18" charset="0"/>
              </a:rPr>
              <a:t>que</a:t>
            </a:r>
            <a:r>
              <a:rPr lang="it-IT" sz="1600" dirty="0">
                <a:effectLst/>
                <a:ea typeface="Arial" panose="020B0604020202020204" pitchFamily="34" charset="0"/>
                <a:cs typeface="Times New Roman" panose="02020603050405020304" pitchFamily="18" charset="0"/>
              </a:rPr>
              <a:t> en </a:t>
            </a:r>
            <a:r>
              <a:rPr lang="it-IT" sz="1600" dirty="0" err="1">
                <a:effectLst/>
                <a:ea typeface="Arial" panose="020B0604020202020204" pitchFamily="34" charset="0"/>
                <a:cs typeface="Times New Roman" panose="02020603050405020304" pitchFamily="18" charset="0"/>
              </a:rPr>
              <a:t>vida</a:t>
            </a:r>
            <a:r>
              <a:rPr lang="it-IT" sz="1600" dirty="0">
                <a:effectLst/>
                <a:ea typeface="Arial" panose="020B0604020202020204" pitchFamily="34" charset="0"/>
                <a:cs typeface="Times New Roman" panose="02020603050405020304" pitchFamily="18" charset="0"/>
              </a:rPr>
              <a:t> </a:t>
            </a:r>
            <a:r>
              <a:rPr lang="it-IT" sz="1600" dirty="0" err="1">
                <a:effectLst/>
                <a:ea typeface="Arial" panose="020B0604020202020204" pitchFamily="34" charset="0"/>
                <a:cs typeface="Times New Roman" panose="02020603050405020304" pitchFamily="18" charset="0"/>
              </a:rPr>
              <a:t>había</a:t>
            </a:r>
            <a:r>
              <a:rPr lang="it-IT" sz="1600" dirty="0">
                <a:effectLst/>
                <a:ea typeface="Arial" panose="020B0604020202020204" pitchFamily="34" charset="0"/>
                <a:cs typeface="Times New Roman" panose="02020603050405020304" pitchFamily="18" charset="0"/>
              </a:rPr>
              <a:t> </a:t>
            </a:r>
            <a:r>
              <a:rPr lang="it-IT" sz="1600" dirty="0" err="1">
                <a:effectLst/>
                <a:ea typeface="Arial" panose="020B0604020202020204" pitchFamily="34" charset="0"/>
                <a:cs typeface="Times New Roman" panose="02020603050405020304" pitchFamily="18" charset="0"/>
              </a:rPr>
              <a:t>sufrido</a:t>
            </a:r>
            <a:r>
              <a:rPr lang="it-IT" sz="1600" dirty="0">
                <a:effectLst/>
                <a:ea typeface="Arial" panose="020B0604020202020204" pitchFamily="34" charset="0"/>
                <a:cs typeface="Times New Roman" panose="02020603050405020304" pitchFamily="18" charset="0"/>
              </a:rPr>
              <a:t> </a:t>
            </a:r>
            <a:r>
              <a:rPr lang="it-IT" sz="1600" dirty="0" err="1">
                <a:effectLst/>
                <a:ea typeface="Arial" panose="020B0604020202020204" pitchFamily="34" charset="0"/>
                <a:cs typeface="Times New Roman" panose="02020603050405020304" pitchFamily="18" charset="0"/>
              </a:rPr>
              <a:t>dos</a:t>
            </a:r>
            <a:r>
              <a:rPr lang="it-IT" sz="1600" dirty="0">
                <a:effectLst/>
                <a:ea typeface="Arial" panose="020B0604020202020204" pitchFamily="34" charset="0"/>
                <a:cs typeface="Times New Roman" panose="02020603050405020304" pitchFamily="18" charset="0"/>
              </a:rPr>
              <a:t> </a:t>
            </a:r>
            <a:r>
              <a:rPr lang="it-IT" sz="1600" dirty="0" err="1">
                <a:effectLst/>
                <a:ea typeface="Arial" panose="020B0604020202020204" pitchFamily="34" charset="0"/>
                <a:cs typeface="Times New Roman" panose="02020603050405020304" pitchFamily="18" charset="0"/>
              </a:rPr>
              <a:t>accidentes</a:t>
            </a:r>
            <a:r>
              <a:rPr lang="it-IT" sz="1600" dirty="0">
                <a:effectLst/>
                <a:ea typeface="Arial" panose="020B0604020202020204" pitchFamily="34" charset="0"/>
                <a:cs typeface="Times New Roman" panose="02020603050405020304" pitchFamily="18" charset="0"/>
              </a:rPr>
              <a:t> </a:t>
            </a:r>
            <a:r>
              <a:rPr lang="it-IT" sz="1600" dirty="0" err="1">
                <a:effectLst/>
                <a:ea typeface="Arial" panose="020B0604020202020204" pitchFamily="34" charset="0"/>
                <a:cs typeface="Times New Roman" panose="02020603050405020304" pitchFamily="18" charset="0"/>
              </a:rPr>
              <a:t>devastadores</a:t>
            </a:r>
            <a:r>
              <a:rPr lang="it-IT" sz="1600" dirty="0">
                <a:effectLst/>
                <a:ea typeface="Arial" panose="020B0604020202020204" pitchFamily="34" charset="0"/>
                <a:cs typeface="Times New Roman" panose="02020603050405020304" pitchFamily="18" charset="0"/>
              </a:rPr>
              <a:t>. </a:t>
            </a:r>
            <a:r>
              <a:rPr lang="it-IT" sz="1600" dirty="0" err="1">
                <a:effectLst/>
                <a:ea typeface="Arial" panose="020B0604020202020204" pitchFamily="34" charset="0"/>
                <a:cs typeface="Times New Roman" panose="02020603050405020304" pitchFamily="18" charset="0"/>
              </a:rPr>
              <a:t>Esa</a:t>
            </a:r>
            <a:r>
              <a:rPr lang="it-IT" sz="1600" dirty="0">
                <a:effectLst/>
                <a:ea typeface="Arial" panose="020B0604020202020204" pitchFamily="34" charset="0"/>
                <a:cs typeface="Times New Roman" panose="02020603050405020304" pitchFamily="18" charset="0"/>
              </a:rPr>
              <a:t> </a:t>
            </a:r>
            <a:r>
              <a:rPr lang="it-IT" sz="1600" dirty="0" err="1">
                <a:effectLst/>
                <a:ea typeface="Arial" panose="020B0604020202020204" pitchFamily="34" charset="0"/>
                <a:cs typeface="Times New Roman" panose="02020603050405020304" pitchFamily="18" charset="0"/>
              </a:rPr>
              <a:t>obsesión</a:t>
            </a:r>
            <a:r>
              <a:rPr lang="it-IT" sz="1600" dirty="0">
                <a:effectLst/>
                <a:ea typeface="Arial" panose="020B0604020202020204" pitchFamily="34" charset="0"/>
                <a:cs typeface="Times New Roman" panose="02020603050405020304" pitchFamily="18" charset="0"/>
              </a:rPr>
              <a:t> la plasma a la </a:t>
            </a:r>
            <a:r>
              <a:rPr lang="it-IT" sz="1600" dirty="0" err="1">
                <a:effectLst/>
                <a:ea typeface="Arial" panose="020B0604020202020204" pitchFamily="34" charset="0"/>
                <a:cs typeface="Times New Roman" panose="02020603050405020304" pitchFamily="18" charset="0"/>
              </a:rPr>
              <a:t>perfección</a:t>
            </a:r>
            <a:r>
              <a:rPr lang="it-IT" sz="1600" dirty="0">
                <a:effectLst/>
                <a:ea typeface="Arial" panose="020B0604020202020204" pitchFamily="34" charset="0"/>
                <a:cs typeface="Times New Roman" panose="02020603050405020304" pitchFamily="18" charset="0"/>
              </a:rPr>
              <a:t> en este </a:t>
            </a:r>
            <a:r>
              <a:rPr lang="it-IT" sz="1600" dirty="0" err="1">
                <a:effectLst/>
                <a:ea typeface="Arial" panose="020B0604020202020204" pitchFamily="34" charset="0"/>
                <a:cs typeface="Times New Roman" panose="02020603050405020304" pitchFamily="18" charset="0"/>
              </a:rPr>
              <a:t>autorretrato</a:t>
            </a:r>
            <a:r>
              <a:rPr lang="it-IT" sz="1600" dirty="0">
                <a:effectLst/>
                <a:ea typeface="Arial" panose="020B0604020202020204" pitchFamily="34" charset="0"/>
                <a:cs typeface="Times New Roman" panose="02020603050405020304" pitchFamily="18" charset="0"/>
              </a:rPr>
              <a:t>, </a:t>
            </a:r>
            <a:r>
              <a:rPr lang="it-IT" sz="1600" dirty="0" err="1">
                <a:effectLst/>
                <a:ea typeface="Arial" panose="020B0604020202020204" pitchFamily="34" charset="0"/>
                <a:cs typeface="Times New Roman" panose="02020603050405020304" pitchFamily="18" charset="0"/>
              </a:rPr>
              <a:t>que</a:t>
            </a:r>
            <a:r>
              <a:rPr lang="it-IT" sz="1600" dirty="0">
                <a:effectLst/>
                <a:ea typeface="Arial" panose="020B0604020202020204" pitchFamily="34" charset="0"/>
                <a:cs typeface="Times New Roman" panose="02020603050405020304" pitchFamily="18" charset="0"/>
              </a:rPr>
              <a:t> </a:t>
            </a:r>
            <a:r>
              <a:rPr lang="it-IT" sz="1600" dirty="0" err="1">
                <a:effectLst/>
                <a:ea typeface="Arial" panose="020B0604020202020204" pitchFamily="34" charset="0"/>
                <a:cs typeface="Times New Roman" panose="02020603050405020304" pitchFamily="18" charset="0"/>
              </a:rPr>
              <a:t>también</a:t>
            </a:r>
            <a:r>
              <a:rPr lang="it-IT" sz="1600" dirty="0">
                <a:effectLst/>
                <a:ea typeface="Arial" panose="020B0604020202020204" pitchFamily="34" charset="0"/>
                <a:cs typeface="Times New Roman" panose="02020603050405020304" pitchFamily="18" charset="0"/>
              </a:rPr>
              <a:t> se </a:t>
            </a:r>
            <a:r>
              <a:rPr lang="it-IT" sz="1600" dirty="0" err="1">
                <a:effectLst/>
                <a:ea typeface="Arial" panose="020B0604020202020204" pitchFamily="34" charset="0"/>
                <a:cs typeface="Times New Roman" panose="02020603050405020304" pitchFamily="18" charset="0"/>
              </a:rPr>
              <a:t>conoce</a:t>
            </a:r>
            <a:r>
              <a:rPr lang="it-IT" sz="1600" dirty="0">
                <a:effectLst/>
                <a:ea typeface="Arial" panose="020B0604020202020204" pitchFamily="34" charset="0"/>
                <a:cs typeface="Times New Roman" panose="02020603050405020304" pitchFamily="18" charset="0"/>
              </a:rPr>
              <a:t> por </a:t>
            </a:r>
            <a:r>
              <a:rPr lang="it-IT" sz="1600" dirty="0" err="1">
                <a:effectLst/>
                <a:ea typeface="Arial" panose="020B0604020202020204" pitchFamily="34" charset="0"/>
                <a:cs typeface="Times New Roman" panose="02020603050405020304" pitchFamily="18" charset="0"/>
              </a:rPr>
              <a:t>el</a:t>
            </a:r>
            <a:r>
              <a:rPr lang="it-IT" sz="1600" dirty="0">
                <a:effectLst/>
                <a:ea typeface="Arial" panose="020B0604020202020204" pitchFamily="34" charset="0"/>
                <a:cs typeface="Times New Roman" panose="02020603050405020304" pitchFamily="18" charset="0"/>
              </a:rPr>
              <a:t> </a:t>
            </a:r>
            <a:r>
              <a:rPr lang="it-IT" sz="1600" dirty="0" err="1">
                <a:effectLst/>
                <a:ea typeface="Arial" panose="020B0604020202020204" pitchFamily="34" charset="0"/>
                <a:cs typeface="Times New Roman" panose="02020603050405020304" pitchFamily="18" charset="0"/>
              </a:rPr>
              <a:t>título</a:t>
            </a:r>
            <a:r>
              <a:rPr lang="it-IT" sz="1600" dirty="0">
                <a:effectLst/>
                <a:ea typeface="Arial" panose="020B0604020202020204" pitchFamily="34" charset="0"/>
                <a:cs typeface="Times New Roman" panose="02020603050405020304" pitchFamily="18" charset="0"/>
              </a:rPr>
              <a:t> de «</a:t>
            </a:r>
            <a:r>
              <a:rPr lang="it-IT" sz="1600" i="1" dirty="0">
                <a:effectLst/>
                <a:ea typeface="Arial" panose="020B0604020202020204" pitchFamily="34" charset="0"/>
                <a:cs typeface="Times New Roman" panose="02020603050405020304" pitchFamily="18" charset="0"/>
              </a:rPr>
              <a:t>Diego en </a:t>
            </a:r>
            <a:r>
              <a:rPr lang="it-IT" sz="1600" i="1" dirty="0" err="1">
                <a:effectLst/>
                <a:ea typeface="Arial" panose="020B0604020202020204" pitchFamily="34" charset="0"/>
                <a:cs typeface="Times New Roman" panose="02020603050405020304" pitchFamily="18" charset="0"/>
              </a:rPr>
              <a:t>mis</a:t>
            </a:r>
            <a:r>
              <a:rPr lang="it-IT" sz="1600" i="1" dirty="0">
                <a:effectLst/>
                <a:ea typeface="Arial" panose="020B0604020202020204" pitchFamily="34" charset="0"/>
                <a:cs typeface="Times New Roman" panose="02020603050405020304" pitchFamily="18" charset="0"/>
              </a:rPr>
              <a:t> </a:t>
            </a:r>
            <a:r>
              <a:rPr lang="it-IT" sz="1600" i="1" dirty="0" err="1">
                <a:effectLst/>
                <a:ea typeface="Arial" panose="020B0604020202020204" pitchFamily="34" charset="0"/>
                <a:cs typeface="Times New Roman" panose="02020603050405020304" pitchFamily="18" charset="0"/>
              </a:rPr>
              <a:t>pensamientos</a:t>
            </a:r>
            <a:r>
              <a:rPr lang="it-IT" sz="1600" dirty="0">
                <a:effectLst/>
                <a:ea typeface="Arial" panose="020B0604020202020204" pitchFamily="34" charset="0"/>
                <a:cs typeface="Times New Roman" panose="02020603050405020304" pitchFamily="18" charset="0"/>
              </a:rPr>
              <a:t>”. Y </a:t>
            </a:r>
            <a:r>
              <a:rPr lang="it-IT" sz="1600" dirty="0" err="1">
                <a:effectLst/>
                <a:ea typeface="Arial" panose="020B0604020202020204" pitchFamily="34" charset="0"/>
                <a:cs typeface="Times New Roman" panose="02020603050405020304" pitchFamily="18" charset="0"/>
              </a:rPr>
              <a:t>desde</a:t>
            </a:r>
            <a:r>
              <a:rPr lang="it-IT" sz="1600" dirty="0">
                <a:effectLst/>
                <a:ea typeface="Arial" panose="020B0604020202020204" pitchFamily="34" charset="0"/>
                <a:cs typeface="Times New Roman" panose="02020603050405020304" pitchFamily="18" charset="0"/>
              </a:rPr>
              <a:t> </a:t>
            </a:r>
            <a:r>
              <a:rPr lang="it-IT" sz="1600" dirty="0" err="1">
                <a:effectLst/>
                <a:ea typeface="Arial" panose="020B0604020202020204" pitchFamily="34" charset="0"/>
                <a:cs typeface="Times New Roman" panose="02020603050405020304" pitchFamily="18" charset="0"/>
              </a:rPr>
              <a:t>luego</a:t>
            </a:r>
            <a:r>
              <a:rPr lang="it-IT" sz="1600" dirty="0">
                <a:effectLst/>
                <a:ea typeface="Arial" panose="020B0604020202020204" pitchFamily="34" charset="0"/>
                <a:cs typeface="Times New Roman" panose="02020603050405020304" pitchFamily="18" charset="0"/>
              </a:rPr>
              <a:t> no </a:t>
            </a:r>
            <a:r>
              <a:rPr lang="it-IT" sz="1600" dirty="0" err="1">
                <a:effectLst/>
                <a:ea typeface="Arial" panose="020B0604020202020204" pitchFamily="34" charset="0"/>
                <a:cs typeface="Times New Roman" panose="02020603050405020304" pitchFamily="18" charset="0"/>
              </a:rPr>
              <a:t>puede</a:t>
            </a:r>
            <a:r>
              <a:rPr lang="it-IT" sz="1600" dirty="0">
                <a:effectLst/>
                <a:ea typeface="Arial" panose="020B0604020202020204" pitchFamily="34" charset="0"/>
                <a:cs typeface="Times New Roman" panose="02020603050405020304" pitchFamily="18" charset="0"/>
              </a:rPr>
              <a:t> ser </a:t>
            </a:r>
            <a:r>
              <a:rPr lang="it-IT" sz="1600" dirty="0" err="1">
                <a:effectLst/>
                <a:ea typeface="Arial" panose="020B0604020202020204" pitchFamily="34" charset="0"/>
                <a:cs typeface="Times New Roman" panose="02020603050405020304" pitchFamily="18" charset="0"/>
              </a:rPr>
              <a:t>más</a:t>
            </a:r>
            <a:r>
              <a:rPr lang="it-IT" sz="1600" dirty="0">
                <a:effectLst/>
                <a:ea typeface="Arial" panose="020B0604020202020204" pitchFamily="34" charset="0"/>
                <a:cs typeface="Times New Roman" panose="02020603050405020304" pitchFamily="18" charset="0"/>
              </a:rPr>
              <a:t> </a:t>
            </a:r>
            <a:r>
              <a:rPr lang="it-IT" sz="1600" dirty="0" err="1">
                <a:effectLst/>
                <a:ea typeface="Arial" panose="020B0604020202020204" pitchFamily="34" charset="0"/>
                <a:cs typeface="Times New Roman" panose="02020603050405020304" pitchFamily="18" charset="0"/>
              </a:rPr>
              <a:t>gráfica</a:t>
            </a:r>
            <a:r>
              <a:rPr lang="it-IT" sz="1600" dirty="0">
                <a:effectLst/>
                <a:ea typeface="Arial" panose="020B0604020202020204" pitchFamily="34" charset="0"/>
                <a:cs typeface="Times New Roman" panose="02020603050405020304" pitchFamily="18" charset="0"/>
              </a:rPr>
              <a:t> la </a:t>
            </a:r>
            <a:r>
              <a:rPr lang="it-IT" sz="1600" dirty="0" err="1">
                <a:effectLst/>
                <a:ea typeface="Arial" panose="020B0604020202020204" pitchFamily="34" charset="0"/>
                <a:cs typeface="Times New Roman" panose="02020603050405020304" pitchFamily="18" charset="0"/>
              </a:rPr>
              <a:t>representación</a:t>
            </a:r>
            <a:r>
              <a:rPr lang="it-IT" sz="1600" dirty="0">
                <a:effectLst/>
                <a:ea typeface="Arial" panose="020B0604020202020204" pitchFamily="34" charset="0"/>
                <a:cs typeface="Times New Roman" panose="02020603050405020304" pitchFamily="18" charset="0"/>
              </a:rPr>
              <a:t>, </a:t>
            </a:r>
            <a:r>
              <a:rPr lang="it-IT" sz="1600" dirty="0" err="1">
                <a:effectLst/>
                <a:ea typeface="Arial" panose="020B0604020202020204" pitchFamily="34" charset="0"/>
                <a:cs typeface="Times New Roman" panose="02020603050405020304" pitchFamily="18" charset="0"/>
              </a:rPr>
              <a:t>ya</a:t>
            </a:r>
            <a:r>
              <a:rPr lang="it-IT" sz="1600" dirty="0">
                <a:effectLst/>
                <a:ea typeface="Arial" panose="020B0604020202020204" pitchFamily="34" charset="0"/>
                <a:cs typeface="Times New Roman" panose="02020603050405020304" pitchFamily="18" charset="0"/>
              </a:rPr>
              <a:t> </a:t>
            </a:r>
            <a:r>
              <a:rPr lang="it-IT" sz="1600" dirty="0" err="1">
                <a:effectLst/>
                <a:ea typeface="Arial" panose="020B0604020202020204" pitchFamily="34" charset="0"/>
                <a:cs typeface="Times New Roman" panose="02020603050405020304" pitchFamily="18" charset="0"/>
              </a:rPr>
              <a:t>que</a:t>
            </a:r>
            <a:r>
              <a:rPr lang="it-IT" sz="1600" dirty="0">
                <a:effectLst/>
                <a:ea typeface="Arial" panose="020B0604020202020204" pitchFamily="34" charset="0"/>
                <a:cs typeface="Times New Roman" panose="02020603050405020304" pitchFamily="18" charset="0"/>
              </a:rPr>
              <a:t> </a:t>
            </a:r>
            <a:r>
              <a:rPr lang="it-IT" sz="1600" dirty="0" err="1">
                <a:effectLst/>
                <a:ea typeface="Arial" panose="020B0604020202020204" pitchFamily="34" charset="0"/>
                <a:cs typeface="Times New Roman" panose="02020603050405020304" pitchFamily="18" charset="0"/>
              </a:rPr>
              <a:t>vemos</a:t>
            </a:r>
            <a:r>
              <a:rPr lang="it-IT" sz="1600" dirty="0">
                <a:effectLst/>
                <a:ea typeface="Arial" panose="020B0604020202020204" pitchFamily="34" charset="0"/>
                <a:cs typeface="Times New Roman" panose="02020603050405020304" pitchFamily="18" charset="0"/>
              </a:rPr>
              <a:t> la </a:t>
            </a:r>
            <a:r>
              <a:rPr lang="it-IT" sz="1600" dirty="0" err="1">
                <a:effectLst/>
                <a:ea typeface="Arial" panose="020B0604020202020204" pitchFamily="34" charset="0"/>
                <a:cs typeface="Times New Roman" panose="02020603050405020304" pitchFamily="18" charset="0"/>
              </a:rPr>
              <a:t>imagen</a:t>
            </a:r>
            <a:r>
              <a:rPr lang="it-IT" sz="1600" dirty="0">
                <a:effectLst/>
                <a:ea typeface="Arial" panose="020B0604020202020204" pitchFamily="34" charset="0"/>
                <a:cs typeface="Times New Roman" panose="02020603050405020304" pitchFamily="18" charset="0"/>
              </a:rPr>
              <a:t> del pintor </a:t>
            </a:r>
            <a:r>
              <a:rPr lang="it-IT" sz="1600" dirty="0" err="1">
                <a:effectLst/>
                <a:ea typeface="Arial" panose="020B0604020202020204" pitchFamily="34" charset="0"/>
                <a:cs typeface="Times New Roman" panose="02020603050405020304" pitchFamily="18" charset="0"/>
              </a:rPr>
              <a:t>como</a:t>
            </a:r>
            <a:r>
              <a:rPr lang="it-IT" sz="1600" dirty="0">
                <a:effectLst/>
                <a:ea typeface="Arial" panose="020B0604020202020204" pitchFamily="34" charset="0"/>
                <a:cs typeface="Times New Roman" panose="02020603050405020304" pitchFamily="18" charset="0"/>
              </a:rPr>
              <a:t> </a:t>
            </a:r>
            <a:r>
              <a:rPr lang="it-IT" sz="1600" dirty="0" err="1">
                <a:effectLst/>
                <a:ea typeface="Arial" panose="020B0604020202020204" pitchFamily="34" charset="0"/>
                <a:cs typeface="Times New Roman" panose="02020603050405020304" pitchFamily="18" charset="0"/>
              </a:rPr>
              <a:t>tatuada</a:t>
            </a:r>
            <a:r>
              <a:rPr lang="it-IT" sz="1600" dirty="0">
                <a:effectLst/>
                <a:ea typeface="Arial" panose="020B0604020202020204" pitchFamily="34" charset="0"/>
                <a:cs typeface="Times New Roman" panose="02020603050405020304" pitchFamily="18" charset="0"/>
              </a:rPr>
              <a:t> en la </a:t>
            </a:r>
            <a:r>
              <a:rPr lang="it-IT" sz="1600" dirty="0" err="1">
                <a:effectLst/>
                <a:ea typeface="Arial" panose="020B0604020202020204" pitchFamily="34" charset="0"/>
                <a:cs typeface="Times New Roman" panose="02020603050405020304" pitchFamily="18" charset="0"/>
              </a:rPr>
              <a:t>frente</a:t>
            </a:r>
            <a:r>
              <a:rPr lang="it-IT" sz="1600" dirty="0">
                <a:effectLst/>
                <a:ea typeface="Arial" panose="020B0604020202020204" pitchFamily="34" charset="0"/>
                <a:cs typeface="Times New Roman" panose="02020603050405020304" pitchFamily="18" charset="0"/>
              </a:rPr>
              <a:t> de Frida.</a:t>
            </a:r>
            <a:endParaRPr lang="it-IT" sz="1600" dirty="0">
              <a:effectLst/>
              <a:ea typeface="Times New Roman" panose="02020603050405020304" pitchFamily="18" charset="0"/>
              <a:cs typeface="Times New Roman" panose="02020603050405020304" pitchFamily="18" charset="0"/>
            </a:endParaRPr>
          </a:p>
          <a:p>
            <a:pPr marL="0" indent="0">
              <a:buNone/>
            </a:pPr>
            <a:endParaRPr lang="en-US" sz="2000" dirty="0"/>
          </a:p>
        </p:txBody>
      </p:sp>
    </p:spTree>
    <p:extLst>
      <p:ext uri="{BB962C8B-B14F-4D97-AF65-F5344CB8AC3E}">
        <p14:creationId xmlns:p14="http://schemas.microsoft.com/office/powerpoint/2010/main" val="1441033574"/>
      </p:ext>
    </p:extLst>
  </p:cSld>
  <p:clrMapOvr>
    <a:masterClrMapping/>
  </p:clrMapOvr>
  <p:transition spd="slow">
    <p:wipe/>
  </p:transition>
</p:sld>
</file>

<file path=ppt/slides/slide2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5B988D63-FA8B-436C-902E-E5005BC0492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176" y="0"/>
            <a:ext cx="12192000" cy="6858001"/>
            <a:chOff x="-3176" y="0"/>
            <a:chExt cx="12192000" cy="6858001"/>
          </a:xfrm>
        </p:grpSpPr>
        <p:sp useBgFill="1">
          <p:nvSpPr>
            <p:cNvPr id="14" name="Rectangle 13">
              <a:extLst>
                <a:ext uri="{FF2B5EF4-FFF2-40B4-BE49-F238E27FC236}">
                  <a16:creationId xmlns:a16="http://schemas.microsoft.com/office/drawing/2014/main" id="{2FD177FB-983E-4035-8B7A-655342A7E1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8882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9596D9C3-C0FC-4500-A696-55B9F77BB7A9}"/>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3176" y="0"/>
              <a:ext cx="12192000" cy="6858000"/>
            </a:xfrm>
            <a:prstGeom prst="rect">
              <a:avLst/>
            </a:prstGeom>
          </p:spPr>
        </p:pic>
      </p:grpSp>
      <p:pic>
        <p:nvPicPr>
          <p:cNvPr id="4" name="Immagine 4">
            <a:extLst>
              <a:ext uri="{FF2B5EF4-FFF2-40B4-BE49-F238E27FC236}">
                <a16:creationId xmlns:a16="http://schemas.microsoft.com/office/drawing/2014/main" id="{6B623857-624D-5546-B1C1-D722DA5E3793}"/>
              </a:ext>
            </a:extLst>
          </p:cNvPr>
          <p:cNvPicPr>
            <a:picLocks noChangeAspect="1"/>
          </p:cNvPicPr>
          <p:nvPr/>
        </p:nvPicPr>
        <p:blipFill rotWithShape="1">
          <a:blip r:embed="rId3"/>
          <a:srcRect l="14835" r="818" b="1"/>
          <a:stretch/>
        </p:blipFill>
        <p:spPr>
          <a:xfrm>
            <a:off x="7547810" y="10"/>
            <a:ext cx="4641013" cy="6856310"/>
          </a:xfrm>
          <a:prstGeom prst="rect">
            <a:avLst/>
          </a:prstGeom>
          <a:ln>
            <a:noFill/>
          </a:ln>
          <a:effectLst/>
        </p:spPr>
      </p:pic>
      <p:sp>
        <p:nvSpPr>
          <p:cNvPr id="17" name="Rectangle 16">
            <a:extLst>
              <a:ext uri="{FF2B5EF4-FFF2-40B4-BE49-F238E27FC236}">
                <a16:creationId xmlns:a16="http://schemas.microsoft.com/office/drawing/2014/main" id="{C493E730-2044-49B5-A022-B8D6F35934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2" y="609600"/>
            <a:ext cx="796704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sp>
        <p:nvSpPr>
          <p:cNvPr id="2" name="Titolo 1">
            <a:extLst>
              <a:ext uri="{FF2B5EF4-FFF2-40B4-BE49-F238E27FC236}">
                <a16:creationId xmlns:a16="http://schemas.microsoft.com/office/drawing/2014/main" id="{E556D093-6C63-5347-B09F-742313F93D44}"/>
              </a:ext>
            </a:extLst>
          </p:cNvPr>
          <p:cNvSpPr>
            <a:spLocks noGrp="1"/>
          </p:cNvSpPr>
          <p:nvPr>
            <p:ph type="title"/>
          </p:nvPr>
        </p:nvSpPr>
        <p:spPr>
          <a:xfrm>
            <a:off x="680321" y="753228"/>
            <a:ext cx="7087552" cy="1080938"/>
          </a:xfrm>
        </p:spPr>
        <p:txBody>
          <a:bodyPr/>
          <a:lstStyle/>
          <a:p>
            <a:r>
              <a:rPr lang="en-GB" dirty="0" err="1"/>
              <a:t>Autorretrato</a:t>
            </a:r>
            <a:r>
              <a:rPr lang="en-GB" dirty="0"/>
              <a:t> con </a:t>
            </a:r>
            <a:r>
              <a:rPr lang="en-GB" dirty="0" err="1"/>
              <a:t>Tehuana</a:t>
            </a:r>
            <a:r>
              <a:rPr lang="en-GB" dirty="0"/>
              <a:t> o “Diego en </a:t>
            </a:r>
            <a:r>
              <a:rPr lang="en-GB" dirty="0" err="1"/>
              <a:t>mis</a:t>
            </a:r>
            <a:r>
              <a:rPr lang="en-GB" dirty="0"/>
              <a:t> </a:t>
            </a:r>
            <a:r>
              <a:rPr lang="en-GB" dirty="0" err="1"/>
              <a:t>pensamientos</a:t>
            </a:r>
            <a:r>
              <a:rPr lang="en-GB" dirty="0"/>
              <a:t>"</a:t>
            </a:r>
            <a:endParaRPr lang="it-IT" dirty="0"/>
          </a:p>
        </p:txBody>
      </p:sp>
      <p:pic>
        <p:nvPicPr>
          <p:cNvPr id="19" name="Picture 18">
            <a:extLst>
              <a:ext uri="{FF2B5EF4-FFF2-40B4-BE49-F238E27FC236}">
                <a16:creationId xmlns:a16="http://schemas.microsoft.com/office/drawing/2014/main" id="{78976801-4346-4636-BA62-265C81DFE7C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2" y="1970240"/>
            <a:ext cx="7967048" cy="321164"/>
          </a:xfrm>
          <a:prstGeom prst="rect">
            <a:avLst/>
          </a:prstGeom>
        </p:spPr>
      </p:pic>
      <p:sp>
        <p:nvSpPr>
          <p:cNvPr id="8" name="Content Placeholder 7">
            <a:extLst>
              <a:ext uri="{FF2B5EF4-FFF2-40B4-BE49-F238E27FC236}">
                <a16:creationId xmlns:a16="http://schemas.microsoft.com/office/drawing/2014/main" id="{0506CE77-8FD0-68AA-55D5-94E5D6DEC00A}"/>
              </a:ext>
            </a:extLst>
          </p:cNvPr>
          <p:cNvSpPr>
            <a:spLocks noGrp="1"/>
          </p:cNvSpPr>
          <p:nvPr>
            <p:ph idx="1"/>
          </p:nvPr>
        </p:nvSpPr>
        <p:spPr>
          <a:xfrm>
            <a:off x="228657" y="2336873"/>
            <a:ext cx="6874875" cy="3599316"/>
          </a:xfrm>
        </p:spPr>
        <p:txBody>
          <a:bodyPr>
            <a:noAutofit/>
          </a:bodyPr>
          <a:lstStyle/>
          <a:p>
            <a:pPr marL="0" indent="0" algn="just">
              <a:buNone/>
            </a:pPr>
            <a:r>
              <a:rPr lang="it-IT" sz="1600" dirty="0">
                <a:effectLst/>
                <a:ea typeface="Arial" panose="020B0604020202020204" pitchFamily="34" charset="0"/>
                <a:cs typeface="Times New Roman" panose="02020603050405020304" pitchFamily="18" charset="0"/>
              </a:rPr>
              <a:t>Lo </a:t>
            </a:r>
            <a:r>
              <a:rPr lang="it-IT" sz="1600" dirty="0" err="1">
                <a:effectLst/>
                <a:ea typeface="Arial" panose="020B0604020202020204" pitchFamily="34" charset="0"/>
                <a:cs typeface="Times New Roman" panose="02020603050405020304" pitchFamily="18" charset="0"/>
              </a:rPr>
              <a:t>cierto</a:t>
            </a:r>
            <a:r>
              <a:rPr lang="it-IT" sz="1600" dirty="0">
                <a:effectLst/>
                <a:ea typeface="Arial" panose="020B0604020202020204" pitchFamily="34" charset="0"/>
                <a:cs typeface="Times New Roman" panose="02020603050405020304" pitchFamily="18" charset="0"/>
              </a:rPr>
              <a:t> es </a:t>
            </a:r>
            <a:r>
              <a:rPr lang="it-IT" sz="1600" dirty="0" err="1">
                <a:effectLst/>
                <a:ea typeface="Arial" panose="020B0604020202020204" pitchFamily="34" charset="0"/>
                <a:cs typeface="Times New Roman" panose="02020603050405020304" pitchFamily="18" charset="0"/>
              </a:rPr>
              <a:t>que</a:t>
            </a:r>
            <a:r>
              <a:rPr lang="it-IT" sz="1600" dirty="0">
                <a:effectLst/>
                <a:ea typeface="Arial" panose="020B0604020202020204" pitchFamily="34" charset="0"/>
                <a:cs typeface="Times New Roman" panose="02020603050405020304" pitchFamily="18" charset="0"/>
              </a:rPr>
              <a:t> la </a:t>
            </a:r>
            <a:r>
              <a:rPr lang="it-IT" sz="1600" dirty="0" err="1">
                <a:effectLst/>
                <a:ea typeface="Arial" panose="020B0604020202020204" pitchFamily="34" charset="0"/>
                <a:cs typeface="Times New Roman" panose="02020603050405020304" pitchFamily="18" charset="0"/>
              </a:rPr>
              <a:t>obra</a:t>
            </a:r>
            <a:r>
              <a:rPr lang="it-IT" sz="1600" dirty="0">
                <a:effectLst/>
                <a:ea typeface="Arial" panose="020B0604020202020204" pitchFamily="34" charset="0"/>
                <a:cs typeface="Times New Roman" panose="02020603050405020304" pitchFamily="18" charset="0"/>
              </a:rPr>
              <a:t> la </a:t>
            </a:r>
            <a:r>
              <a:rPr lang="it-IT" sz="1600" dirty="0" err="1">
                <a:effectLst/>
                <a:ea typeface="Arial" panose="020B0604020202020204" pitchFamily="34" charset="0"/>
                <a:cs typeface="Times New Roman" panose="02020603050405020304" pitchFamily="18" charset="0"/>
              </a:rPr>
              <a:t>pintó</a:t>
            </a:r>
            <a:r>
              <a:rPr lang="it-IT" sz="1600" dirty="0">
                <a:effectLst/>
                <a:ea typeface="Arial" panose="020B0604020202020204" pitchFamily="34" charset="0"/>
                <a:cs typeface="Times New Roman" panose="02020603050405020304" pitchFamily="18" charset="0"/>
              </a:rPr>
              <a:t> en </a:t>
            </a:r>
            <a:r>
              <a:rPr lang="it-IT" sz="1600" dirty="0" err="1">
                <a:effectLst/>
                <a:ea typeface="Arial" panose="020B0604020202020204" pitchFamily="34" charset="0"/>
                <a:cs typeface="Times New Roman" panose="02020603050405020304" pitchFamily="18" charset="0"/>
              </a:rPr>
              <a:t>el</a:t>
            </a:r>
            <a:r>
              <a:rPr lang="it-IT" sz="1600" dirty="0">
                <a:effectLst/>
                <a:ea typeface="Arial" panose="020B0604020202020204" pitchFamily="34" charset="0"/>
                <a:cs typeface="Times New Roman" panose="02020603050405020304" pitchFamily="18" charset="0"/>
              </a:rPr>
              <a:t> </a:t>
            </a:r>
            <a:r>
              <a:rPr lang="it-IT" sz="1600" dirty="0" err="1">
                <a:effectLst/>
                <a:ea typeface="Arial" panose="020B0604020202020204" pitchFamily="34" charset="0"/>
                <a:cs typeface="Times New Roman" panose="02020603050405020304" pitchFamily="18" charset="0"/>
              </a:rPr>
              <a:t>año</a:t>
            </a:r>
            <a:r>
              <a:rPr lang="it-IT" sz="1600" dirty="0">
                <a:effectLst/>
                <a:ea typeface="Arial" panose="020B0604020202020204" pitchFamily="34" charset="0"/>
                <a:cs typeface="Times New Roman" panose="02020603050405020304" pitchFamily="18" charset="0"/>
              </a:rPr>
              <a:t> 1943, y para </a:t>
            </a:r>
            <a:r>
              <a:rPr lang="it-IT" sz="1600" dirty="0" err="1">
                <a:effectLst/>
                <a:ea typeface="Arial" panose="020B0604020202020204" pitchFamily="34" charset="0"/>
                <a:cs typeface="Times New Roman" panose="02020603050405020304" pitchFamily="18" charset="0"/>
              </a:rPr>
              <a:t>entonces</a:t>
            </a:r>
            <a:r>
              <a:rPr lang="it-IT" sz="1600" dirty="0">
                <a:effectLst/>
                <a:ea typeface="Arial" panose="020B0604020202020204" pitchFamily="34" charset="0"/>
                <a:cs typeface="Times New Roman" panose="02020603050405020304" pitchFamily="18" charset="0"/>
              </a:rPr>
              <a:t> la </a:t>
            </a:r>
            <a:r>
              <a:rPr lang="it-IT" sz="1600" dirty="0" err="1">
                <a:effectLst/>
                <a:ea typeface="Arial" panose="020B0604020202020204" pitchFamily="34" charset="0"/>
                <a:cs typeface="Times New Roman" panose="02020603050405020304" pitchFamily="18" charset="0"/>
              </a:rPr>
              <a:t>relación</a:t>
            </a:r>
            <a:r>
              <a:rPr lang="it-IT" sz="1600" dirty="0">
                <a:effectLst/>
                <a:ea typeface="Arial" panose="020B0604020202020204" pitchFamily="34" charset="0"/>
                <a:cs typeface="Times New Roman" panose="02020603050405020304" pitchFamily="18" charset="0"/>
              </a:rPr>
              <a:t> </a:t>
            </a:r>
            <a:r>
              <a:rPr lang="it-IT" sz="1600" dirty="0" err="1">
                <a:effectLst/>
                <a:ea typeface="Arial" panose="020B0604020202020204" pitchFamily="34" charset="0"/>
                <a:cs typeface="Times New Roman" panose="02020603050405020304" pitchFamily="18" charset="0"/>
              </a:rPr>
              <a:t>estaba</a:t>
            </a:r>
            <a:r>
              <a:rPr lang="it-IT" sz="1600" dirty="0">
                <a:effectLst/>
                <a:ea typeface="Arial" panose="020B0604020202020204" pitchFamily="34" charset="0"/>
                <a:cs typeface="Times New Roman" panose="02020603050405020304" pitchFamily="18" charset="0"/>
              </a:rPr>
              <a:t> </a:t>
            </a:r>
            <a:r>
              <a:rPr lang="it-IT" sz="1600" dirty="0" err="1">
                <a:effectLst/>
                <a:ea typeface="Arial" panose="020B0604020202020204" pitchFamily="34" charset="0"/>
                <a:cs typeface="Times New Roman" panose="02020603050405020304" pitchFamily="18" charset="0"/>
              </a:rPr>
              <a:t>cercana</a:t>
            </a:r>
            <a:r>
              <a:rPr lang="it-IT" sz="1600" dirty="0">
                <a:effectLst/>
                <a:ea typeface="Arial" panose="020B0604020202020204" pitchFamily="34" charset="0"/>
                <a:cs typeface="Times New Roman" panose="02020603050405020304" pitchFamily="18" charset="0"/>
              </a:rPr>
              <a:t> a </a:t>
            </a:r>
            <a:r>
              <a:rPr lang="it-IT" sz="1600" dirty="0" err="1">
                <a:effectLst/>
                <a:ea typeface="Arial" panose="020B0604020202020204" pitchFamily="34" charset="0"/>
                <a:cs typeface="Times New Roman" panose="02020603050405020304" pitchFamily="18" charset="0"/>
              </a:rPr>
              <a:t>acabar</a:t>
            </a:r>
            <a:r>
              <a:rPr lang="it-IT" sz="1600" dirty="0">
                <a:effectLst/>
                <a:ea typeface="Arial" panose="020B0604020202020204" pitchFamily="34" charset="0"/>
                <a:cs typeface="Times New Roman" panose="02020603050405020304" pitchFamily="18" charset="0"/>
              </a:rPr>
              <a:t>.</a:t>
            </a:r>
            <a:r>
              <a:rPr lang="en-GB" sz="1600" dirty="0">
                <a:ea typeface="Arial" panose="020B0604020202020204" pitchFamily="34" charset="0"/>
                <a:cs typeface="Times New Roman" panose="02020603050405020304" pitchFamily="18" charset="0"/>
              </a:rPr>
              <a:t> </a:t>
            </a:r>
            <a:r>
              <a:rPr lang="it-IT" sz="1600" dirty="0">
                <a:effectLst/>
                <a:ea typeface="Arial" panose="020B0604020202020204" pitchFamily="34" charset="0"/>
                <a:cs typeface="Times New Roman" panose="02020603050405020304" pitchFamily="18" charset="0"/>
              </a:rPr>
              <a:t>Pero </a:t>
            </a:r>
            <a:r>
              <a:rPr lang="it-IT" sz="1600" dirty="0" err="1">
                <a:effectLst/>
                <a:ea typeface="Arial" panose="020B0604020202020204" pitchFamily="34" charset="0"/>
                <a:cs typeface="Times New Roman" panose="02020603050405020304" pitchFamily="18" charset="0"/>
              </a:rPr>
              <a:t>además</a:t>
            </a:r>
            <a:r>
              <a:rPr lang="it-IT" sz="1600" dirty="0">
                <a:effectLst/>
                <a:ea typeface="Arial" panose="020B0604020202020204" pitchFamily="34" charset="0"/>
                <a:cs typeface="Times New Roman" panose="02020603050405020304" pitchFamily="18" charset="0"/>
              </a:rPr>
              <a:t> de </a:t>
            </a:r>
            <a:r>
              <a:rPr lang="it-IT" sz="1600" dirty="0" err="1">
                <a:effectLst/>
                <a:ea typeface="Arial" panose="020B0604020202020204" pitchFamily="34" charset="0"/>
                <a:cs typeface="Times New Roman" panose="02020603050405020304" pitchFamily="18" charset="0"/>
              </a:rPr>
              <a:t>hablarnos</a:t>
            </a:r>
            <a:r>
              <a:rPr lang="it-IT" sz="1600" dirty="0">
                <a:effectLst/>
                <a:ea typeface="Arial" panose="020B0604020202020204" pitchFamily="34" charset="0"/>
                <a:cs typeface="Times New Roman" panose="02020603050405020304" pitchFamily="18" charset="0"/>
              </a:rPr>
              <a:t> de la </a:t>
            </a:r>
            <a:r>
              <a:rPr lang="it-IT" sz="1600" dirty="0" err="1">
                <a:effectLst/>
                <a:ea typeface="Arial" panose="020B0604020202020204" pitchFamily="34" charset="0"/>
                <a:cs typeface="Times New Roman" panose="02020603050405020304" pitchFamily="18" charset="0"/>
              </a:rPr>
              <a:t>pasión</a:t>
            </a:r>
            <a:r>
              <a:rPr lang="it-IT" sz="1600" dirty="0">
                <a:effectLst/>
                <a:ea typeface="Arial" panose="020B0604020202020204" pitchFamily="34" charset="0"/>
                <a:cs typeface="Times New Roman" panose="02020603050405020304" pitchFamily="18" charset="0"/>
              </a:rPr>
              <a:t> </a:t>
            </a:r>
            <a:r>
              <a:rPr lang="it-IT" sz="1600" dirty="0" err="1">
                <a:effectLst/>
                <a:ea typeface="Arial" panose="020B0604020202020204" pitchFamily="34" charset="0"/>
                <a:cs typeface="Times New Roman" panose="02020603050405020304" pitchFamily="18" charset="0"/>
              </a:rPr>
              <a:t>enfermiza</a:t>
            </a:r>
            <a:r>
              <a:rPr lang="it-IT" sz="1600" dirty="0">
                <a:effectLst/>
                <a:ea typeface="Arial" panose="020B0604020202020204" pitchFamily="34" charset="0"/>
                <a:cs typeface="Times New Roman" panose="02020603050405020304" pitchFamily="18" charset="0"/>
              </a:rPr>
              <a:t> </a:t>
            </a:r>
            <a:r>
              <a:rPr lang="it-IT" sz="1600" dirty="0" err="1">
                <a:effectLst/>
                <a:ea typeface="Arial" panose="020B0604020202020204" pitchFamily="34" charset="0"/>
                <a:cs typeface="Times New Roman" panose="02020603050405020304" pitchFamily="18" charset="0"/>
              </a:rPr>
              <a:t>hacia</a:t>
            </a:r>
            <a:r>
              <a:rPr lang="it-IT" sz="1600" dirty="0">
                <a:effectLst/>
                <a:ea typeface="Arial" panose="020B0604020202020204" pitchFamily="34" charset="0"/>
                <a:cs typeface="Times New Roman" panose="02020603050405020304" pitchFamily="18" charset="0"/>
              </a:rPr>
              <a:t> </a:t>
            </a:r>
            <a:r>
              <a:rPr lang="it-IT" sz="1600" dirty="0" err="1">
                <a:effectLst/>
                <a:ea typeface="Arial" panose="020B0604020202020204" pitchFamily="34" charset="0"/>
                <a:cs typeface="Times New Roman" panose="02020603050405020304" pitchFamily="18" charset="0"/>
              </a:rPr>
              <a:t>el</a:t>
            </a:r>
            <a:r>
              <a:rPr lang="it-IT" sz="1600" dirty="0">
                <a:effectLst/>
                <a:ea typeface="Arial" panose="020B0604020202020204" pitchFamily="34" charset="0"/>
                <a:cs typeface="Times New Roman" panose="02020603050405020304" pitchFamily="18" charset="0"/>
              </a:rPr>
              <a:t> pintor, este </a:t>
            </a:r>
            <a:r>
              <a:rPr lang="it-IT" sz="1600" dirty="0" err="1">
                <a:effectLst/>
                <a:ea typeface="Arial" panose="020B0604020202020204" pitchFamily="34" charset="0"/>
                <a:cs typeface="Times New Roman" panose="02020603050405020304" pitchFamily="18" charset="0"/>
              </a:rPr>
              <a:t>cuadro</a:t>
            </a:r>
            <a:r>
              <a:rPr lang="it-IT" sz="1600" dirty="0">
                <a:effectLst/>
                <a:ea typeface="Arial" panose="020B0604020202020204" pitchFamily="34" charset="0"/>
                <a:cs typeface="Times New Roman" panose="02020603050405020304" pitchFamily="18" charset="0"/>
              </a:rPr>
              <a:t> nos </a:t>
            </a:r>
            <a:r>
              <a:rPr lang="it-IT" sz="1600" dirty="0" err="1">
                <a:effectLst/>
                <a:ea typeface="Arial" panose="020B0604020202020204" pitchFamily="34" charset="0"/>
                <a:cs typeface="Times New Roman" panose="02020603050405020304" pitchFamily="18" charset="0"/>
              </a:rPr>
              <a:t>habla</a:t>
            </a:r>
            <a:r>
              <a:rPr lang="it-IT" sz="1600" dirty="0">
                <a:effectLst/>
                <a:ea typeface="Arial" panose="020B0604020202020204" pitchFamily="34" charset="0"/>
                <a:cs typeface="Times New Roman" panose="02020603050405020304" pitchFamily="18" charset="0"/>
              </a:rPr>
              <a:t> de </a:t>
            </a:r>
            <a:r>
              <a:rPr lang="it-IT" sz="1600" dirty="0" err="1">
                <a:effectLst/>
                <a:ea typeface="Arial" panose="020B0604020202020204" pitchFamily="34" charset="0"/>
                <a:cs typeface="Times New Roman" panose="02020603050405020304" pitchFamily="18" charset="0"/>
              </a:rPr>
              <a:t>otro</a:t>
            </a:r>
            <a:r>
              <a:rPr lang="it-IT" sz="1600" dirty="0">
                <a:effectLst/>
                <a:ea typeface="Arial" panose="020B0604020202020204" pitchFamily="34" charset="0"/>
                <a:cs typeface="Times New Roman" panose="02020603050405020304" pitchFamily="18" charset="0"/>
              </a:rPr>
              <a:t> </a:t>
            </a:r>
            <a:r>
              <a:rPr lang="it-IT" sz="1600" dirty="0" err="1">
                <a:effectLst/>
                <a:ea typeface="Arial" panose="020B0604020202020204" pitchFamily="34" charset="0"/>
                <a:cs typeface="Times New Roman" panose="02020603050405020304" pitchFamily="18" charset="0"/>
              </a:rPr>
              <a:t>aspecto</a:t>
            </a:r>
            <a:r>
              <a:rPr lang="it-IT" sz="1600" dirty="0">
                <a:effectLst/>
                <a:ea typeface="Arial" panose="020B0604020202020204" pitchFamily="34" charset="0"/>
                <a:cs typeface="Times New Roman" panose="02020603050405020304" pitchFamily="18" charset="0"/>
              </a:rPr>
              <a:t> </a:t>
            </a:r>
            <a:r>
              <a:rPr lang="it-IT" sz="1600" dirty="0" err="1">
                <a:effectLst/>
                <a:ea typeface="Arial" panose="020B0604020202020204" pitchFamily="34" charset="0"/>
                <a:cs typeface="Times New Roman" panose="02020603050405020304" pitchFamily="18" charset="0"/>
              </a:rPr>
              <a:t>muy</a:t>
            </a:r>
            <a:r>
              <a:rPr lang="it-IT" sz="1600" dirty="0">
                <a:effectLst/>
                <a:ea typeface="Arial" panose="020B0604020202020204" pitchFamily="34" charset="0"/>
                <a:cs typeface="Times New Roman" panose="02020603050405020304" pitchFamily="18" charset="0"/>
              </a:rPr>
              <a:t> importante en la </a:t>
            </a:r>
            <a:r>
              <a:rPr lang="it-IT" sz="1600" dirty="0" err="1">
                <a:effectLst/>
                <a:ea typeface="Arial" panose="020B0604020202020204" pitchFamily="34" charset="0"/>
                <a:cs typeface="Times New Roman" panose="02020603050405020304" pitchFamily="18" charset="0"/>
              </a:rPr>
              <a:t>vida</a:t>
            </a:r>
            <a:r>
              <a:rPr lang="it-IT" sz="1600" dirty="0">
                <a:effectLst/>
                <a:ea typeface="Arial" panose="020B0604020202020204" pitchFamily="34" charset="0"/>
                <a:cs typeface="Times New Roman" panose="02020603050405020304" pitchFamily="18" charset="0"/>
              </a:rPr>
              <a:t> de Frida. Su </a:t>
            </a:r>
            <a:r>
              <a:rPr lang="it-IT" sz="1600" dirty="0" err="1">
                <a:effectLst/>
                <a:ea typeface="Arial" panose="020B0604020202020204" pitchFamily="34" charset="0"/>
                <a:cs typeface="Times New Roman" panose="02020603050405020304" pitchFamily="18" charset="0"/>
              </a:rPr>
              <a:t>absoluta</a:t>
            </a:r>
            <a:r>
              <a:rPr lang="it-IT" sz="1600" dirty="0">
                <a:effectLst/>
                <a:ea typeface="Arial" panose="020B0604020202020204" pitchFamily="34" charset="0"/>
                <a:cs typeface="Times New Roman" panose="02020603050405020304" pitchFamily="18" charset="0"/>
              </a:rPr>
              <a:t> </a:t>
            </a:r>
            <a:r>
              <a:rPr lang="it-IT" sz="1600" dirty="0" err="1">
                <a:effectLst/>
                <a:ea typeface="Arial" panose="020B0604020202020204" pitchFamily="34" charset="0"/>
                <a:cs typeface="Times New Roman" panose="02020603050405020304" pitchFamily="18" charset="0"/>
              </a:rPr>
              <a:t>pasión</a:t>
            </a:r>
            <a:r>
              <a:rPr lang="it-IT" sz="1600" dirty="0">
                <a:effectLst/>
                <a:ea typeface="Arial" panose="020B0604020202020204" pitchFamily="34" charset="0"/>
                <a:cs typeface="Times New Roman" panose="02020603050405020304" pitchFamily="18" charset="0"/>
              </a:rPr>
              <a:t> </a:t>
            </a:r>
            <a:r>
              <a:rPr lang="it-IT" sz="1600" dirty="0" err="1">
                <a:effectLst/>
                <a:ea typeface="Arial" panose="020B0604020202020204" pitchFamily="34" charset="0"/>
                <a:cs typeface="Times New Roman" panose="02020603050405020304" pitchFamily="18" charset="0"/>
              </a:rPr>
              <a:t>hacia</a:t>
            </a:r>
            <a:r>
              <a:rPr lang="it-IT" sz="1600" dirty="0">
                <a:effectLst/>
                <a:ea typeface="Arial" panose="020B0604020202020204" pitchFamily="34" charset="0"/>
                <a:cs typeface="Times New Roman" panose="02020603050405020304" pitchFamily="18" charset="0"/>
              </a:rPr>
              <a:t> </a:t>
            </a:r>
            <a:r>
              <a:rPr lang="it-IT" sz="1600" dirty="0" err="1">
                <a:effectLst/>
                <a:ea typeface="Arial" panose="020B0604020202020204" pitchFamily="34" charset="0"/>
                <a:cs typeface="Times New Roman" panose="02020603050405020304" pitchFamily="18" charset="0"/>
              </a:rPr>
              <a:t>todo</a:t>
            </a:r>
            <a:r>
              <a:rPr lang="it-IT" sz="1600" dirty="0">
                <a:effectLst/>
                <a:ea typeface="Arial" panose="020B0604020202020204" pitchFamily="34" charset="0"/>
                <a:cs typeface="Times New Roman" panose="02020603050405020304" pitchFamily="18" charset="0"/>
              </a:rPr>
              <a:t> </a:t>
            </a:r>
            <a:r>
              <a:rPr lang="it-IT" sz="1600" dirty="0" err="1">
                <a:effectLst/>
                <a:ea typeface="Arial" panose="020B0604020202020204" pitchFamily="34" charset="0"/>
                <a:cs typeface="Times New Roman" panose="02020603050405020304" pitchFamily="18" charset="0"/>
              </a:rPr>
              <a:t>aquello</a:t>
            </a:r>
            <a:r>
              <a:rPr lang="it-IT" sz="1600" dirty="0">
                <a:effectLst/>
                <a:ea typeface="Arial" panose="020B0604020202020204" pitchFamily="34" charset="0"/>
                <a:cs typeface="Times New Roman" panose="02020603050405020304" pitchFamily="18" charset="0"/>
              </a:rPr>
              <a:t> </a:t>
            </a:r>
            <a:r>
              <a:rPr lang="it-IT" sz="1600" dirty="0" err="1">
                <a:effectLst/>
                <a:ea typeface="Arial" panose="020B0604020202020204" pitchFamily="34" charset="0"/>
                <a:cs typeface="Times New Roman" panose="02020603050405020304" pitchFamily="18" charset="0"/>
              </a:rPr>
              <a:t>que</a:t>
            </a:r>
            <a:r>
              <a:rPr lang="it-IT" sz="1600" dirty="0">
                <a:effectLst/>
                <a:ea typeface="Arial" panose="020B0604020202020204" pitchFamily="34" charset="0"/>
                <a:cs typeface="Times New Roman" panose="02020603050405020304" pitchFamily="18" charset="0"/>
              </a:rPr>
              <a:t> </a:t>
            </a:r>
            <a:r>
              <a:rPr lang="it-IT" sz="1600" dirty="0" err="1">
                <a:effectLst/>
                <a:ea typeface="Arial" panose="020B0604020202020204" pitchFamily="34" charset="0"/>
                <a:cs typeface="Times New Roman" panose="02020603050405020304" pitchFamily="18" charset="0"/>
              </a:rPr>
              <a:t>tuviera</a:t>
            </a:r>
            <a:r>
              <a:rPr lang="it-IT" sz="1600" dirty="0">
                <a:effectLst/>
                <a:ea typeface="Arial" panose="020B0604020202020204" pitchFamily="34" charset="0"/>
                <a:cs typeface="Times New Roman" panose="02020603050405020304" pitchFamily="18" charset="0"/>
              </a:rPr>
              <a:t> </a:t>
            </a:r>
            <a:r>
              <a:rPr lang="it-IT" sz="1600" dirty="0" err="1">
                <a:effectLst/>
                <a:ea typeface="Arial" panose="020B0604020202020204" pitchFamily="34" charset="0"/>
                <a:cs typeface="Times New Roman" panose="02020603050405020304" pitchFamily="18" charset="0"/>
              </a:rPr>
              <a:t>que</a:t>
            </a:r>
            <a:r>
              <a:rPr lang="it-IT" sz="1600" dirty="0">
                <a:effectLst/>
                <a:ea typeface="Arial" panose="020B0604020202020204" pitchFamily="34" charset="0"/>
                <a:cs typeface="Times New Roman" panose="02020603050405020304" pitchFamily="18" charset="0"/>
              </a:rPr>
              <a:t> ver con </a:t>
            </a:r>
            <a:r>
              <a:rPr lang="it-IT" sz="1600" dirty="0" err="1">
                <a:effectLst/>
                <a:ea typeface="Arial" panose="020B0604020202020204" pitchFamily="34" charset="0"/>
                <a:cs typeface="Times New Roman" panose="02020603050405020304" pitchFamily="18" charset="0"/>
              </a:rPr>
              <a:t>las</a:t>
            </a:r>
            <a:r>
              <a:rPr lang="it-IT" sz="1600" dirty="0">
                <a:effectLst/>
                <a:ea typeface="Arial" panose="020B0604020202020204" pitchFamily="34" charset="0"/>
                <a:cs typeface="Times New Roman" panose="02020603050405020304" pitchFamily="18" charset="0"/>
              </a:rPr>
              <a:t> </a:t>
            </a:r>
            <a:r>
              <a:rPr lang="it-IT" sz="1600" dirty="0" err="1">
                <a:effectLst/>
                <a:ea typeface="Arial" panose="020B0604020202020204" pitchFamily="34" charset="0"/>
                <a:cs typeface="Times New Roman" panose="02020603050405020304" pitchFamily="18" charset="0"/>
              </a:rPr>
              <a:t>esencias</a:t>
            </a:r>
            <a:r>
              <a:rPr lang="it-IT" sz="1600" dirty="0">
                <a:effectLst/>
                <a:ea typeface="Arial" panose="020B0604020202020204" pitchFamily="34" charset="0"/>
                <a:cs typeface="Times New Roman" panose="02020603050405020304" pitchFamily="18" charset="0"/>
              </a:rPr>
              <a:t> </a:t>
            </a:r>
            <a:r>
              <a:rPr lang="it-IT" sz="1600" dirty="0" err="1">
                <a:effectLst/>
                <a:ea typeface="Arial" panose="020B0604020202020204" pitchFamily="34" charset="0"/>
                <a:cs typeface="Times New Roman" panose="02020603050405020304" pitchFamily="18" charset="0"/>
              </a:rPr>
              <a:t>mexicanas</a:t>
            </a:r>
            <a:r>
              <a:rPr lang="it-IT" sz="1600" dirty="0">
                <a:effectLst/>
                <a:ea typeface="Arial" panose="020B0604020202020204" pitchFamily="34" charset="0"/>
                <a:cs typeface="Times New Roman" panose="02020603050405020304" pitchFamily="18" charset="0"/>
              </a:rPr>
              <a:t>.</a:t>
            </a:r>
            <a:endParaRPr lang="it-IT" sz="1600" dirty="0">
              <a:effectLst/>
              <a:ea typeface="Times New Roman" panose="02020603050405020304" pitchFamily="18" charset="0"/>
              <a:cs typeface="Times New Roman" panose="02020603050405020304" pitchFamily="18" charset="0"/>
            </a:endParaRPr>
          </a:p>
          <a:p>
            <a:pPr marL="0" indent="0" algn="just">
              <a:buNone/>
            </a:pPr>
            <a:r>
              <a:rPr lang="it-IT" sz="1600" dirty="0">
                <a:effectLst/>
                <a:ea typeface="Arial" panose="020B0604020202020204" pitchFamily="34" charset="0"/>
                <a:cs typeface="Times New Roman" panose="02020603050405020304" pitchFamily="18" charset="0"/>
              </a:rPr>
              <a:t>Se nos presenta </a:t>
            </a:r>
            <a:r>
              <a:rPr lang="it-IT" sz="1600" dirty="0" err="1">
                <a:effectLst/>
                <a:ea typeface="Arial" panose="020B0604020202020204" pitchFamily="34" charset="0"/>
                <a:cs typeface="Times New Roman" panose="02020603050405020304" pitchFamily="18" charset="0"/>
              </a:rPr>
              <a:t>ataviada</a:t>
            </a:r>
            <a:r>
              <a:rPr lang="it-IT" sz="1600" dirty="0">
                <a:effectLst/>
                <a:ea typeface="Arial" panose="020B0604020202020204" pitchFamily="34" charset="0"/>
                <a:cs typeface="Times New Roman" panose="02020603050405020304" pitchFamily="18" charset="0"/>
              </a:rPr>
              <a:t> con </a:t>
            </a:r>
            <a:r>
              <a:rPr lang="it-IT" sz="1600" dirty="0" err="1">
                <a:effectLst/>
                <a:ea typeface="Arial" panose="020B0604020202020204" pitchFamily="34" charset="0"/>
                <a:cs typeface="Times New Roman" panose="02020603050405020304" pitchFamily="18" charset="0"/>
              </a:rPr>
              <a:t>el</a:t>
            </a:r>
            <a:r>
              <a:rPr lang="it-IT" sz="1600" dirty="0">
                <a:effectLst/>
                <a:ea typeface="Arial" panose="020B0604020202020204" pitchFamily="34" charset="0"/>
                <a:cs typeface="Times New Roman" panose="02020603050405020304" pitchFamily="18" charset="0"/>
              </a:rPr>
              <a:t> </a:t>
            </a:r>
            <a:r>
              <a:rPr lang="it-IT" sz="1600" dirty="0" err="1">
                <a:effectLst/>
                <a:ea typeface="Arial" panose="020B0604020202020204" pitchFamily="34" charset="0"/>
                <a:cs typeface="Times New Roman" panose="02020603050405020304" pitchFamily="18" charset="0"/>
              </a:rPr>
              <a:t>traje</a:t>
            </a:r>
            <a:r>
              <a:rPr lang="it-IT" sz="1600" dirty="0">
                <a:effectLst/>
                <a:ea typeface="Arial" panose="020B0604020202020204" pitchFamily="34" charset="0"/>
                <a:cs typeface="Times New Roman" panose="02020603050405020304" pitchFamily="18" charset="0"/>
              </a:rPr>
              <a:t> de una </a:t>
            </a:r>
            <a:r>
              <a:rPr lang="it-IT" sz="1600" dirty="0" err="1">
                <a:effectLst/>
                <a:ea typeface="Arial" panose="020B0604020202020204" pitchFamily="34" charset="0"/>
                <a:cs typeface="Times New Roman" panose="02020603050405020304" pitchFamily="18" charset="0"/>
              </a:rPr>
              <a:t>tehuana</a:t>
            </a:r>
            <a:r>
              <a:rPr lang="it-IT" sz="1600" dirty="0">
                <a:effectLst/>
                <a:ea typeface="Arial" panose="020B0604020202020204" pitchFamily="34" charset="0"/>
                <a:cs typeface="Times New Roman" panose="02020603050405020304" pitchFamily="18" charset="0"/>
              </a:rPr>
              <a:t>, </a:t>
            </a:r>
            <a:r>
              <a:rPr lang="it-IT" sz="1600" dirty="0" err="1">
                <a:effectLst/>
                <a:ea typeface="Arial" panose="020B0604020202020204" pitchFamily="34" charset="0"/>
                <a:cs typeface="Times New Roman" panose="02020603050405020304" pitchFamily="18" charset="0"/>
              </a:rPr>
              <a:t>ya</a:t>
            </a:r>
            <a:r>
              <a:rPr lang="it-IT" sz="1600" dirty="0">
                <a:effectLst/>
                <a:ea typeface="Arial" panose="020B0604020202020204" pitchFamily="34" charset="0"/>
                <a:cs typeface="Times New Roman" panose="02020603050405020304" pitchFamily="18" charset="0"/>
              </a:rPr>
              <a:t> </a:t>
            </a:r>
            <a:r>
              <a:rPr lang="it-IT" sz="1600" dirty="0" err="1">
                <a:effectLst/>
                <a:ea typeface="Arial" panose="020B0604020202020204" pitchFamily="34" charset="0"/>
                <a:cs typeface="Times New Roman" panose="02020603050405020304" pitchFamily="18" charset="0"/>
              </a:rPr>
              <a:t>que</a:t>
            </a:r>
            <a:r>
              <a:rPr lang="it-IT" sz="1600" dirty="0">
                <a:effectLst/>
                <a:ea typeface="Arial" panose="020B0604020202020204" pitchFamily="34" charset="0"/>
                <a:cs typeface="Times New Roman" panose="02020603050405020304" pitchFamily="18" charset="0"/>
              </a:rPr>
              <a:t> ella </a:t>
            </a:r>
            <a:r>
              <a:rPr lang="it-IT" sz="1600" dirty="0" err="1">
                <a:effectLst/>
                <a:ea typeface="Arial" panose="020B0604020202020204" pitchFamily="34" charset="0"/>
                <a:cs typeface="Times New Roman" panose="02020603050405020304" pitchFamily="18" charset="0"/>
              </a:rPr>
              <a:t>siempre</a:t>
            </a:r>
            <a:r>
              <a:rPr lang="it-IT" sz="1600" dirty="0">
                <a:effectLst/>
                <a:ea typeface="Arial" panose="020B0604020202020204" pitchFamily="34" charset="0"/>
                <a:cs typeface="Times New Roman" panose="02020603050405020304" pitchFamily="18" charset="0"/>
              </a:rPr>
              <a:t> </a:t>
            </a:r>
            <a:r>
              <a:rPr lang="it-IT" sz="1600" dirty="0" err="1">
                <a:effectLst/>
                <a:ea typeface="Arial" panose="020B0604020202020204" pitchFamily="34" charset="0"/>
                <a:cs typeface="Times New Roman" panose="02020603050405020304" pitchFamily="18" charset="0"/>
              </a:rPr>
              <a:t>que</a:t>
            </a:r>
            <a:r>
              <a:rPr lang="it-IT" sz="1600" dirty="0">
                <a:effectLst/>
                <a:ea typeface="Arial" panose="020B0604020202020204" pitchFamily="34" charset="0"/>
                <a:cs typeface="Times New Roman" panose="02020603050405020304" pitchFamily="18" charset="0"/>
              </a:rPr>
              <a:t> </a:t>
            </a:r>
            <a:r>
              <a:rPr lang="it-IT" sz="1600" dirty="0" err="1">
                <a:effectLst/>
                <a:ea typeface="Arial" panose="020B0604020202020204" pitchFamily="34" charset="0"/>
                <a:cs typeface="Times New Roman" panose="02020603050405020304" pitchFamily="18" charset="0"/>
              </a:rPr>
              <a:t>podía</a:t>
            </a:r>
            <a:r>
              <a:rPr lang="it-IT" sz="1600" dirty="0">
                <a:effectLst/>
                <a:ea typeface="Arial" panose="020B0604020202020204" pitchFamily="34" charset="0"/>
                <a:cs typeface="Times New Roman" panose="02020603050405020304" pitchFamily="18" charset="0"/>
              </a:rPr>
              <a:t> </a:t>
            </a:r>
            <a:r>
              <a:rPr lang="it-IT" sz="1600" dirty="0" err="1">
                <a:effectLst/>
                <a:ea typeface="Arial" panose="020B0604020202020204" pitchFamily="34" charset="0"/>
                <a:cs typeface="Times New Roman" panose="02020603050405020304" pitchFamily="18" charset="0"/>
              </a:rPr>
              <a:t>iba</a:t>
            </a:r>
            <a:r>
              <a:rPr lang="it-IT" sz="1600" dirty="0">
                <a:effectLst/>
                <a:ea typeface="Arial" panose="020B0604020202020204" pitchFamily="34" charset="0"/>
                <a:cs typeface="Times New Roman" panose="02020603050405020304" pitchFamily="18" charset="0"/>
              </a:rPr>
              <a:t> </a:t>
            </a:r>
            <a:r>
              <a:rPr lang="it-IT" sz="1600" dirty="0" err="1">
                <a:effectLst/>
                <a:ea typeface="Arial" panose="020B0604020202020204" pitchFamily="34" charset="0"/>
                <a:cs typeface="Times New Roman" panose="02020603050405020304" pitchFamily="18" charset="0"/>
              </a:rPr>
              <a:t>vestida</a:t>
            </a:r>
            <a:r>
              <a:rPr lang="it-IT" sz="1600" dirty="0">
                <a:effectLst/>
                <a:ea typeface="Arial" panose="020B0604020202020204" pitchFamily="34" charset="0"/>
                <a:cs typeface="Times New Roman" panose="02020603050405020304" pitchFamily="18" charset="0"/>
              </a:rPr>
              <a:t> con </a:t>
            </a:r>
            <a:r>
              <a:rPr lang="it-IT" sz="1600" dirty="0" err="1">
                <a:effectLst/>
                <a:ea typeface="Arial" panose="020B0604020202020204" pitchFamily="34" charset="0"/>
                <a:cs typeface="Times New Roman" panose="02020603050405020304" pitchFamily="18" charset="0"/>
              </a:rPr>
              <a:t>las</a:t>
            </a:r>
            <a:r>
              <a:rPr lang="it-IT" sz="1600" dirty="0">
                <a:effectLst/>
                <a:ea typeface="Arial" panose="020B0604020202020204" pitchFamily="34" charset="0"/>
                <a:cs typeface="Times New Roman" panose="02020603050405020304" pitchFamily="18" charset="0"/>
              </a:rPr>
              <a:t> </a:t>
            </a:r>
            <a:r>
              <a:rPr lang="it-IT" sz="1600" dirty="0" err="1">
                <a:effectLst/>
                <a:ea typeface="Arial" panose="020B0604020202020204" pitchFamily="34" charset="0"/>
                <a:cs typeface="Times New Roman" panose="02020603050405020304" pitchFamily="18" charset="0"/>
              </a:rPr>
              <a:t>ropas</a:t>
            </a:r>
            <a:r>
              <a:rPr lang="it-IT" sz="1600" dirty="0">
                <a:effectLst/>
                <a:ea typeface="Arial" panose="020B0604020202020204" pitchFamily="34" charset="0"/>
                <a:cs typeface="Times New Roman" panose="02020603050405020304" pitchFamily="18" charset="0"/>
              </a:rPr>
              <a:t> </a:t>
            </a:r>
            <a:r>
              <a:rPr lang="it-IT" sz="1600" dirty="0" err="1">
                <a:effectLst/>
                <a:ea typeface="Arial" panose="020B0604020202020204" pitchFamily="34" charset="0"/>
                <a:cs typeface="Times New Roman" panose="02020603050405020304" pitchFamily="18" charset="0"/>
              </a:rPr>
              <a:t>tradicionales</a:t>
            </a:r>
            <a:r>
              <a:rPr lang="it-IT" sz="1600" dirty="0">
                <a:effectLst/>
                <a:ea typeface="Arial" panose="020B0604020202020204" pitchFamily="34" charset="0"/>
                <a:cs typeface="Times New Roman" panose="02020603050405020304" pitchFamily="18" charset="0"/>
              </a:rPr>
              <a:t> de México, </a:t>
            </a:r>
            <a:r>
              <a:rPr lang="it-IT" sz="1600" dirty="0" err="1">
                <a:effectLst/>
                <a:ea typeface="Arial" panose="020B0604020202020204" pitchFamily="34" charset="0"/>
                <a:cs typeface="Times New Roman" panose="02020603050405020304" pitchFamily="18" charset="0"/>
              </a:rPr>
              <a:t>luciendo</a:t>
            </a:r>
            <a:r>
              <a:rPr lang="it-IT" sz="1600" dirty="0">
                <a:effectLst/>
                <a:ea typeface="Arial" panose="020B0604020202020204" pitchFamily="34" charset="0"/>
                <a:cs typeface="Times New Roman" panose="02020603050405020304" pitchFamily="18" charset="0"/>
              </a:rPr>
              <a:t> </a:t>
            </a:r>
            <a:r>
              <a:rPr lang="it-IT" sz="1600" dirty="0" err="1">
                <a:effectLst/>
                <a:ea typeface="Arial" panose="020B0604020202020204" pitchFamily="34" charset="0"/>
                <a:cs typeface="Times New Roman" panose="02020603050405020304" pitchFamily="18" charset="0"/>
              </a:rPr>
              <a:t>bordados</a:t>
            </a:r>
            <a:r>
              <a:rPr lang="it-IT" sz="1600" dirty="0">
                <a:effectLst/>
                <a:ea typeface="Arial" panose="020B0604020202020204" pitchFamily="34" charset="0"/>
                <a:cs typeface="Times New Roman" panose="02020603050405020304" pitchFamily="18" charset="0"/>
              </a:rPr>
              <a:t> </a:t>
            </a:r>
            <a:r>
              <a:rPr lang="it-IT" sz="1600" dirty="0" err="1">
                <a:effectLst/>
                <a:ea typeface="Arial" panose="020B0604020202020204" pitchFamily="34" charset="0"/>
                <a:cs typeface="Times New Roman" panose="02020603050405020304" pitchFamily="18" charset="0"/>
              </a:rPr>
              <a:t>ancestrales</a:t>
            </a:r>
            <a:r>
              <a:rPr lang="it-IT" sz="1600" dirty="0">
                <a:effectLst/>
                <a:ea typeface="Arial" panose="020B0604020202020204" pitchFamily="34" charset="0"/>
                <a:cs typeface="Times New Roman" panose="02020603050405020304" pitchFamily="18" charset="0"/>
              </a:rPr>
              <a:t> y </a:t>
            </a:r>
            <a:r>
              <a:rPr lang="it-IT" sz="1600" dirty="0" err="1">
                <a:effectLst/>
                <a:ea typeface="Arial" panose="020B0604020202020204" pitchFamily="34" charset="0"/>
                <a:cs typeface="Times New Roman" panose="02020603050405020304" pitchFamily="18" charset="0"/>
              </a:rPr>
              <a:t>diseños</a:t>
            </a:r>
            <a:r>
              <a:rPr lang="it-IT" sz="1600" dirty="0">
                <a:effectLst/>
                <a:ea typeface="Arial" panose="020B0604020202020204" pitchFamily="34" charset="0"/>
                <a:cs typeface="Times New Roman" panose="02020603050405020304" pitchFamily="18" charset="0"/>
              </a:rPr>
              <a:t> </a:t>
            </a:r>
            <a:r>
              <a:rPr lang="it-IT" sz="1600" dirty="0" err="1">
                <a:effectLst/>
                <a:ea typeface="Arial" panose="020B0604020202020204" pitchFamily="34" charset="0"/>
                <a:cs typeface="Times New Roman" panose="02020603050405020304" pitchFamily="18" charset="0"/>
              </a:rPr>
              <a:t>antiguos</a:t>
            </a:r>
            <a:r>
              <a:rPr lang="it-IT" sz="1600" dirty="0">
                <a:effectLst/>
                <a:ea typeface="Arial" panose="020B0604020202020204" pitchFamily="34" charset="0"/>
                <a:cs typeface="Times New Roman" panose="02020603050405020304" pitchFamily="18" charset="0"/>
              </a:rPr>
              <a:t>. Pero su </a:t>
            </a:r>
            <a:r>
              <a:rPr lang="it-IT" sz="1600" dirty="0" err="1">
                <a:effectLst/>
                <a:ea typeface="Arial" panose="020B0604020202020204" pitchFamily="34" charset="0"/>
                <a:cs typeface="Times New Roman" panose="02020603050405020304" pitchFamily="18" charset="0"/>
              </a:rPr>
              <a:t>pasión</a:t>
            </a:r>
            <a:r>
              <a:rPr lang="it-IT" sz="1600" dirty="0">
                <a:effectLst/>
                <a:ea typeface="Arial" panose="020B0604020202020204" pitchFamily="34" charset="0"/>
                <a:cs typeface="Times New Roman" panose="02020603050405020304" pitchFamily="18" charset="0"/>
              </a:rPr>
              <a:t> por </a:t>
            </a:r>
            <a:r>
              <a:rPr lang="it-IT" sz="1600" dirty="0" err="1">
                <a:effectLst/>
                <a:ea typeface="Arial" panose="020B0604020202020204" pitchFamily="34" charset="0"/>
                <a:cs typeface="Times New Roman" panose="02020603050405020304" pitchFamily="18" charset="0"/>
              </a:rPr>
              <a:t>los</a:t>
            </a:r>
            <a:r>
              <a:rPr lang="it-IT" sz="1600" dirty="0">
                <a:effectLst/>
                <a:ea typeface="Arial" panose="020B0604020202020204" pitchFamily="34" charset="0"/>
                <a:cs typeface="Times New Roman" panose="02020603050405020304" pitchFamily="18" charset="0"/>
              </a:rPr>
              <a:t> </a:t>
            </a:r>
            <a:r>
              <a:rPr lang="it-IT" sz="1600" dirty="0" err="1">
                <a:effectLst/>
                <a:ea typeface="Arial" panose="020B0604020202020204" pitchFamily="34" charset="0"/>
                <a:cs typeface="Times New Roman" panose="02020603050405020304" pitchFamily="18" charset="0"/>
              </a:rPr>
              <a:t>orígenes</a:t>
            </a:r>
            <a:r>
              <a:rPr lang="it-IT" sz="1600" dirty="0">
                <a:effectLst/>
                <a:ea typeface="Arial" panose="020B0604020202020204" pitchFamily="34" charset="0"/>
                <a:cs typeface="Times New Roman" panose="02020603050405020304" pitchFamily="18" charset="0"/>
              </a:rPr>
              <a:t>, </a:t>
            </a:r>
            <a:r>
              <a:rPr lang="it-IT" sz="1600" dirty="0" err="1">
                <a:effectLst/>
                <a:ea typeface="Arial" panose="020B0604020202020204" pitchFamily="34" charset="0"/>
                <a:cs typeface="Times New Roman" panose="02020603050405020304" pitchFamily="18" charset="0"/>
              </a:rPr>
              <a:t>también</a:t>
            </a:r>
            <a:r>
              <a:rPr lang="it-IT" sz="1600" dirty="0">
                <a:effectLst/>
                <a:ea typeface="Arial" panose="020B0604020202020204" pitchFamily="34" charset="0"/>
                <a:cs typeface="Times New Roman" panose="02020603050405020304" pitchFamily="18" charset="0"/>
              </a:rPr>
              <a:t> le </a:t>
            </a:r>
            <a:r>
              <a:rPr lang="it-IT" sz="1600" dirty="0" err="1">
                <a:effectLst/>
                <a:ea typeface="Arial" panose="020B0604020202020204" pitchFamily="34" charset="0"/>
                <a:cs typeface="Times New Roman" panose="02020603050405020304" pitchFamily="18" charset="0"/>
              </a:rPr>
              <a:t>llevaron</a:t>
            </a:r>
            <a:r>
              <a:rPr lang="it-IT" sz="1600" dirty="0">
                <a:effectLst/>
                <a:ea typeface="Arial" panose="020B0604020202020204" pitchFamily="34" charset="0"/>
                <a:cs typeface="Times New Roman" panose="02020603050405020304" pitchFamily="18" charset="0"/>
              </a:rPr>
              <a:t> a </a:t>
            </a:r>
            <a:r>
              <a:rPr lang="it-IT" sz="1600" dirty="0" err="1">
                <a:effectLst/>
                <a:ea typeface="Arial" panose="020B0604020202020204" pitchFamily="34" charset="0"/>
                <a:cs typeface="Times New Roman" panose="02020603050405020304" pitchFamily="18" charset="0"/>
              </a:rPr>
              <a:t>coleccionar</a:t>
            </a:r>
            <a:r>
              <a:rPr lang="it-IT" sz="1600" dirty="0">
                <a:effectLst/>
                <a:ea typeface="Arial" panose="020B0604020202020204" pitchFamily="34" charset="0"/>
                <a:cs typeface="Times New Roman" panose="02020603050405020304" pitchFamily="18" charset="0"/>
              </a:rPr>
              <a:t> </a:t>
            </a:r>
            <a:r>
              <a:rPr lang="it-IT" sz="1600" dirty="0" err="1">
                <a:effectLst/>
                <a:ea typeface="Arial" panose="020B0604020202020204" pitchFamily="34" charset="0"/>
                <a:cs typeface="Times New Roman" panose="02020603050405020304" pitchFamily="18" charset="0"/>
              </a:rPr>
              <a:t>diferentes</a:t>
            </a:r>
            <a:r>
              <a:rPr lang="it-IT" sz="1600" dirty="0">
                <a:effectLst/>
                <a:ea typeface="Arial" panose="020B0604020202020204" pitchFamily="34" charset="0"/>
                <a:cs typeface="Times New Roman" panose="02020603050405020304" pitchFamily="18" charset="0"/>
              </a:rPr>
              <a:t> </a:t>
            </a:r>
            <a:r>
              <a:rPr lang="it-IT" sz="1600" dirty="0" err="1">
                <a:effectLst/>
                <a:ea typeface="Arial" panose="020B0604020202020204" pitchFamily="34" charset="0"/>
                <a:cs typeface="Times New Roman" panose="02020603050405020304" pitchFamily="18" charset="0"/>
              </a:rPr>
              <a:t>objetos</a:t>
            </a:r>
            <a:r>
              <a:rPr lang="it-IT" sz="1600" dirty="0">
                <a:effectLst/>
                <a:ea typeface="Arial" panose="020B0604020202020204" pitchFamily="34" charset="0"/>
                <a:cs typeface="Times New Roman" panose="02020603050405020304" pitchFamily="18" charset="0"/>
              </a:rPr>
              <a:t> de </a:t>
            </a:r>
            <a:r>
              <a:rPr lang="it-IT" sz="1600" dirty="0" err="1">
                <a:effectLst/>
                <a:ea typeface="Arial" panose="020B0604020202020204" pitchFamily="34" charset="0"/>
                <a:cs typeface="Times New Roman" panose="02020603050405020304" pitchFamily="18" charset="0"/>
              </a:rPr>
              <a:t>las</a:t>
            </a:r>
            <a:r>
              <a:rPr lang="it-IT" sz="1600" dirty="0">
                <a:effectLst/>
                <a:ea typeface="Arial" panose="020B0604020202020204" pitchFamily="34" charset="0"/>
                <a:cs typeface="Times New Roman" panose="02020603050405020304" pitchFamily="18" charset="0"/>
              </a:rPr>
              <a:t> </a:t>
            </a:r>
            <a:r>
              <a:rPr lang="it-IT" sz="1600" dirty="0" err="1">
                <a:effectLst/>
                <a:ea typeface="Arial" panose="020B0604020202020204" pitchFamily="34" charset="0"/>
                <a:cs typeface="Times New Roman" panose="02020603050405020304" pitchFamily="18" charset="0"/>
              </a:rPr>
              <a:t>culturas</a:t>
            </a:r>
            <a:r>
              <a:rPr lang="it-IT" sz="1600" dirty="0">
                <a:effectLst/>
                <a:ea typeface="Arial" panose="020B0604020202020204" pitchFamily="34" charset="0"/>
                <a:cs typeface="Times New Roman" panose="02020603050405020304" pitchFamily="18" charset="0"/>
              </a:rPr>
              <a:t> </a:t>
            </a:r>
            <a:r>
              <a:rPr lang="it-IT" sz="1600" dirty="0" err="1">
                <a:effectLst/>
                <a:ea typeface="Arial" panose="020B0604020202020204" pitchFamily="34" charset="0"/>
                <a:cs typeface="Times New Roman" panose="02020603050405020304" pitchFamily="18" charset="0"/>
              </a:rPr>
              <a:t>precolombinas</a:t>
            </a:r>
            <a:r>
              <a:rPr lang="it-IT" sz="1600" dirty="0">
                <a:effectLst/>
                <a:ea typeface="Arial" panose="020B0604020202020204" pitchFamily="34" charset="0"/>
                <a:cs typeface="Times New Roman" panose="02020603050405020304" pitchFamily="18" charset="0"/>
              </a:rPr>
              <a:t>.</a:t>
            </a:r>
            <a:endParaRPr lang="it-IT" sz="1600" dirty="0">
              <a:effectLst/>
              <a:ea typeface="Times New Roman" panose="02020603050405020304" pitchFamily="18" charset="0"/>
              <a:cs typeface="Times New Roman" panose="02020603050405020304" pitchFamily="18" charset="0"/>
            </a:endParaRPr>
          </a:p>
          <a:p>
            <a:pPr marL="0" indent="0" algn="just">
              <a:buNone/>
            </a:pPr>
            <a:r>
              <a:rPr lang="it-IT" sz="1600" dirty="0">
                <a:effectLst/>
                <a:ea typeface="Arial" panose="020B0604020202020204" pitchFamily="34" charset="0"/>
              </a:rPr>
              <a:t>En cambio, en esta </a:t>
            </a:r>
            <a:r>
              <a:rPr lang="it-IT" sz="1600" dirty="0" err="1">
                <a:effectLst/>
                <a:ea typeface="Arial" panose="020B0604020202020204" pitchFamily="34" charset="0"/>
              </a:rPr>
              <a:t>imagen</a:t>
            </a:r>
            <a:r>
              <a:rPr lang="it-IT" sz="1600" dirty="0">
                <a:effectLst/>
                <a:ea typeface="Arial" panose="020B0604020202020204" pitchFamily="34" charset="0"/>
              </a:rPr>
              <a:t> </a:t>
            </a:r>
            <a:r>
              <a:rPr lang="it-IT" sz="1600" dirty="0" err="1">
                <a:effectLst/>
                <a:ea typeface="Arial" panose="020B0604020202020204" pitchFamily="34" charset="0"/>
              </a:rPr>
              <a:t>toda</a:t>
            </a:r>
            <a:r>
              <a:rPr lang="it-IT" sz="1600" dirty="0">
                <a:effectLst/>
                <a:ea typeface="Arial" panose="020B0604020202020204" pitchFamily="34" charset="0"/>
              </a:rPr>
              <a:t> ella se </a:t>
            </a:r>
            <a:r>
              <a:rPr lang="it-IT" sz="1600" dirty="0" err="1">
                <a:effectLst/>
                <a:ea typeface="Arial" panose="020B0604020202020204" pitchFamily="34" charset="0"/>
              </a:rPr>
              <a:t>convierte</a:t>
            </a:r>
            <a:r>
              <a:rPr lang="it-IT" sz="1600" dirty="0">
                <a:effectLst/>
                <a:ea typeface="Arial" panose="020B0604020202020204" pitchFamily="34" charset="0"/>
              </a:rPr>
              <a:t> en un </a:t>
            </a:r>
            <a:r>
              <a:rPr lang="it-IT" sz="1600" dirty="0" err="1">
                <a:effectLst/>
                <a:ea typeface="Arial" panose="020B0604020202020204" pitchFamily="34" charset="0"/>
              </a:rPr>
              <a:t>símbolo</a:t>
            </a:r>
            <a:r>
              <a:rPr lang="it-IT" sz="1600" dirty="0">
                <a:effectLst/>
                <a:ea typeface="Arial" panose="020B0604020202020204" pitchFamily="34" charset="0"/>
              </a:rPr>
              <a:t>, </a:t>
            </a:r>
            <a:r>
              <a:rPr lang="it-IT" sz="1600" dirty="0" err="1">
                <a:effectLst/>
                <a:ea typeface="Arial" panose="020B0604020202020204" pitchFamily="34" charset="0"/>
              </a:rPr>
              <a:t>ya</a:t>
            </a:r>
            <a:r>
              <a:rPr lang="it-IT" sz="1600" dirty="0">
                <a:effectLst/>
                <a:ea typeface="Arial" panose="020B0604020202020204" pitchFamily="34" charset="0"/>
              </a:rPr>
              <a:t> </a:t>
            </a:r>
            <a:r>
              <a:rPr lang="it-IT" sz="1600" dirty="0" err="1">
                <a:effectLst/>
                <a:ea typeface="Arial" panose="020B0604020202020204" pitchFamily="34" charset="0"/>
              </a:rPr>
              <a:t>que</a:t>
            </a:r>
            <a:r>
              <a:rPr lang="it-IT" sz="1600" dirty="0">
                <a:effectLst/>
                <a:ea typeface="Arial" panose="020B0604020202020204" pitchFamily="34" charset="0"/>
              </a:rPr>
              <a:t> </a:t>
            </a:r>
            <a:r>
              <a:rPr lang="it-IT" sz="1600" dirty="0" err="1">
                <a:effectLst/>
                <a:ea typeface="Arial" panose="020B0604020202020204" pitchFamily="34" charset="0"/>
              </a:rPr>
              <a:t>el</a:t>
            </a:r>
            <a:r>
              <a:rPr lang="it-IT" sz="1600" dirty="0">
                <a:effectLst/>
                <a:ea typeface="Arial" panose="020B0604020202020204" pitchFamily="34" charset="0"/>
              </a:rPr>
              <a:t> </a:t>
            </a:r>
            <a:r>
              <a:rPr lang="it-IT" sz="1600" dirty="0" err="1">
                <a:effectLst/>
                <a:ea typeface="Arial" panose="020B0604020202020204" pitchFamily="34" charset="0"/>
              </a:rPr>
              <a:t>autorretrato</a:t>
            </a:r>
            <a:r>
              <a:rPr lang="it-IT" sz="1600" dirty="0">
                <a:effectLst/>
                <a:ea typeface="Arial" panose="020B0604020202020204" pitchFamily="34" charset="0"/>
              </a:rPr>
              <a:t> con su </a:t>
            </a:r>
            <a:r>
              <a:rPr lang="it-IT" sz="1600" dirty="0" err="1">
                <a:effectLst/>
                <a:ea typeface="Arial" panose="020B0604020202020204" pitchFamily="34" charset="0"/>
              </a:rPr>
              <a:t>vestido</a:t>
            </a:r>
            <a:r>
              <a:rPr lang="it-IT" sz="1600" dirty="0">
                <a:effectLst/>
                <a:ea typeface="Arial" panose="020B0604020202020204" pitchFamily="34" charset="0"/>
              </a:rPr>
              <a:t> </a:t>
            </a:r>
            <a:r>
              <a:rPr lang="it-IT" sz="1600" dirty="0" err="1">
                <a:effectLst/>
                <a:ea typeface="Arial" panose="020B0604020202020204" pitchFamily="34" charset="0"/>
              </a:rPr>
              <a:t>ocupa</a:t>
            </a:r>
            <a:r>
              <a:rPr lang="it-IT" sz="1600" dirty="0">
                <a:effectLst/>
                <a:ea typeface="Arial" panose="020B0604020202020204" pitchFamily="34" charset="0"/>
              </a:rPr>
              <a:t> </a:t>
            </a:r>
            <a:r>
              <a:rPr lang="it-IT" sz="1600" dirty="0" err="1">
                <a:effectLst/>
                <a:ea typeface="Arial" panose="020B0604020202020204" pitchFamily="34" charset="0"/>
              </a:rPr>
              <a:t>prácticamente</a:t>
            </a:r>
            <a:r>
              <a:rPr lang="it-IT" sz="1600" dirty="0">
                <a:effectLst/>
                <a:ea typeface="Arial" panose="020B0604020202020204" pitchFamily="34" charset="0"/>
              </a:rPr>
              <a:t> </a:t>
            </a:r>
            <a:r>
              <a:rPr lang="it-IT" sz="1600" dirty="0" err="1">
                <a:effectLst/>
                <a:ea typeface="Arial" panose="020B0604020202020204" pitchFamily="34" charset="0"/>
              </a:rPr>
              <a:t>toda</a:t>
            </a:r>
            <a:r>
              <a:rPr lang="it-IT" sz="1600" dirty="0">
                <a:effectLst/>
                <a:ea typeface="Arial" panose="020B0604020202020204" pitchFamily="34" charset="0"/>
              </a:rPr>
              <a:t> la tela. Es un tipo de </a:t>
            </a:r>
            <a:r>
              <a:rPr lang="it-IT" sz="1600" dirty="0" err="1">
                <a:effectLst/>
                <a:ea typeface="Arial" panose="020B0604020202020204" pitchFamily="34" charset="0"/>
              </a:rPr>
              <a:t>representación</a:t>
            </a:r>
            <a:r>
              <a:rPr lang="it-IT" sz="1600" dirty="0">
                <a:effectLst/>
                <a:ea typeface="Arial" panose="020B0604020202020204" pitchFamily="34" charset="0"/>
              </a:rPr>
              <a:t> </a:t>
            </a:r>
            <a:r>
              <a:rPr lang="it-IT" sz="1600" dirty="0" err="1">
                <a:effectLst/>
                <a:ea typeface="Arial" panose="020B0604020202020204" pitchFamily="34" charset="0"/>
              </a:rPr>
              <a:t>que</a:t>
            </a:r>
            <a:r>
              <a:rPr lang="it-IT" sz="1600" dirty="0">
                <a:effectLst/>
                <a:ea typeface="Arial" panose="020B0604020202020204" pitchFamily="34" charset="0"/>
              </a:rPr>
              <a:t> nos </a:t>
            </a:r>
            <a:r>
              <a:rPr lang="it-IT" sz="1600" dirty="0" err="1">
                <a:effectLst/>
                <a:ea typeface="Arial" panose="020B0604020202020204" pitchFamily="34" charset="0"/>
              </a:rPr>
              <a:t>recuerda</a:t>
            </a:r>
            <a:r>
              <a:rPr lang="it-IT" sz="1600" dirty="0">
                <a:effectLst/>
                <a:ea typeface="Arial" panose="020B0604020202020204" pitchFamily="34" charset="0"/>
              </a:rPr>
              <a:t> </a:t>
            </a:r>
            <a:r>
              <a:rPr lang="it-IT" sz="1600" dirty="0" err="1">
                <a:effectLst/>
                <a:ea typeface="Arial" panose="020B0604020202020204" pitchFamily="34" charset="0"/>
              </a:rPr>
              <a:t>mucho</a:t>
            </a:r>
            <a:r>
              <a:rPr lang="it-IT" sz="1600" dirty="0">
                <a:effectLst/>
                <a:ea typeface="Arial" panose="020B0604020202020204" pitchFamily="34" charset="0"/>
              </a:rPr>
              <a:t> a </a:t>
            </a:r>
            <a:r>
              <a:rPr lang="it-IT" sz="1600" dirty="0" err="1">
                <a:effectLst/>
                <a:ea typeface="Arial" panose="020B0604020202020204" pitchFamily="34" charset="0"/>
              </a:rPr>
              <a:t>las</a:t>
            </a:r>
            <a:r>
              <a:rPr lang="it-IT" sz="1600" dirty="0">
                <a:effectLst/>
                <a:ea typeface="Arial" panose="020B0604020202020204" pitchFamily="34" charset="0"/>
              </a:rPr>
              <a:t> </a:t>
            </a:r>
            <a:r>
              <a:rPr lang="it-IT" sz="1600" dirty="0" err="1">
                <a:effectLst/>
                <a:ea typeface="Arial" panose="020B0604020202020204" pitchFamily="34" charset="0"/>
              </a:rPr>
              <a:t>estampitas</a:t>
            </a:r>
            <a:r>
              <a:rPr lang="it-IT" sz="1600" dirty="0">
                <a:effectLst/>
                <a:ea typeface="Arial" panose="020B0604020202020204" pitchFamily="34" charset="0"/>
              </a:rPr>
              <a:t> </a:t>
            </a:r>
            <a:r>
              <a:rPr lang="it-IT" sz="1600" dirty="0" err="1">
                <a:effectLst/>
                <a:ea typeface="Arial" panose="020B0604020202020204" pitchFamily="34" charset="0"/>
              </a:rPr>
              <a:t>devocionales</a:t>
            </a:r>
            <a:r>
              <a:rPr lang="it-IT" sz="1600" dirty="0">
                <a:effectLst/>
                <a:ea typeface="Arial" panose="020B0604020202020204" pitchFamily="34" charset="0"/>
              </a:rPr>
              <a:t> de </a:t>
            </a:r>
            <a:r>
              <a:rPr lang="it-IT" sz="1600" dirty="0" err="1">
                <a:effectLst/>
                <a:ea typeface="Arial" panose="020B0604020202020204" pitchFamily="34" charset="0"/>
              </a:rPr>
              <a:t>vírgenes</a:t>
            </a:r>
            <a:r>
              <a:rPr lang="it-IT" sz="1600" dirty="0">
                <a:effectLst/>
                <a:ea typeface="Arial" panose="020B0604020202020204" pitchFamily="34" charset="0"/>
              </a:rPr>
              <a:t>. Pero es un </a:t>
            </a:r>
            <a:r>
              <a:rPr lang="it-IT" sz="1600" dirty="0" err="1">
                <a:effectLst/>
                <a:ea typeface="Arial" panose="020B0604020202020204" pitchFamily="34" charset="0"/>
              </a:rPr>
              <a:t>juego</a:t>
            </a:r>
            <a:r>
              <a:rPr lang="it-IT" sz="1600" dirty="0">
                <a:effectLst/>
                <a:ea typeface="Arial" panose="020B0604020202020204" pitchFamily="34" charset="0"/>
              </a:rPr>
              <a:t> de la </a:t>
            </a:r>
            <a:r>
              <a:rPr lang="it-IT" sz="1600" dirty="0" err="1">
                <a:effectLst/>
                <a:ea typeface="Arial" panose="020B0604020202020204" pitchFamily="34" charset="0"/>
              </a:rPr>
              <a:t>autora</a:t>
            </a:r>
            <a:r>
              <a:rPr lang="it-IT" sz="1600" dirty="0">
                <a:effectLst/>
                <a:ea typeface="Arial" panose="020B0604020202020204" pitchFamily="34" charset="0"/>
              </a:rPr>
              <a:t>, </a:t>
            </a:r>
            <a:r>
              <a:rPr lang="it-IT" sz="1600" dirty="0" err="1">
                <a:effectLst/>
                <a:ea typeface="Arial" panose="020B0604020202020204" pitchFamily="34" charset="0"/>
              </a:rPr>
              <a:t>que</a:t>
            </a:r>
            <a:r>
              <a:rPr lang="it-IT" sz="1600" dirty="0">
                <a:effectLst/>
                <a:ea typeface="Arial" panose="020B0604020202020204" pitchFamily="34" charset="0"/>
              </a:rPr>
              <a:t> </a:t>
            </a:r>
            <a:r>
              <a:rPr lang="it-IT" sz="1600" dirty="0" err="1">
                <a:effectLst/>
                <a:ea typeface="Arial" panose="020B0604020202020204" pitchFamily="34" charset="0"/>
              </a:rPr>
              <a:t>más</a:t>
            </a:r>
            <a:r>
              <a:rPr lang="it-IT" sz="1600" dirty="0">
                <a:effectLst/>
                <a:ea typeface="Arial" panose="020B0604020202020204" pitchFamily="34" charset="0"/>
              </a:rPr>
              <a:t> </a:t>
            </a:r>
            <a:r>
              <a:rPr lang="it-IT" sz="1600" dirty="0" err="1">
                <a:effectLst/>
                <a:ea typeface="Arial" panose="020B0604020202020204" pitchFamily="34" charset="0"/>
              </a:rPr>
              <a:t>bien</a:t>
            </a:r>
            <a:r>
              <a:rPr lang="it-IT" sz="1600" dirty="0">
                <a:effectLst/>
                <a:ea typeface="Arial" panose="020B0604020202020204" pitchFamily="34" charset="0"/>
              </a:rPr>
              <a:t> es un </a:t>
            </a:r>
            <a:r>
              <a:rPr lang="it-IT" sz="1600" dirty="0" err="1">
                <a:effectLst/>
                <a:ea typeface="Arial" panose="020B0604020202020204" pitchFamily="34" charset="0"/>
              </a:rPr>
              <a:t>mártir</a:t>
            </a:r>
            <a:r>
              <a:rPr lang="it-IT" sz="1600" dirty="0">
                <a:effectLst/>
                <a:ea typeface="Arial" panose="020B0604020202020204" pitchFamily="34" charset="0"/>
              </a:rPr>
              <a:t> </a:t>
            </a:r>
            <a:r>
              <a:rPr lang="it-IT" sz="1600" dirty="0" err="1">
                <a:effectLst/>
                <a:ea typeface="Arial" panose="020B0604020202020204" pitchFamily="34" charset="0"/>
              </a:rPr>
              <a:t>que</a:t>
            </a:r>
            <a:r>
              <a:rPr lang="it-IT" sz="1600" dirty="0">
                <a:effectLst/>
                <a:ea typeface="Arial" panose="020B0604020202020204" pitchFamily="34" charset="0"/>
              </a:rPr>
              <a:t> </a:t>
            </a:r>
            <a:r>
              <a:rPr lang="it-IT" sz="1600" dirty="0" err="1">
                <a:effectLst/>
                <a:ea typeface="Arial" panose="020B0604020202020204" pitchFamily="34" charset="0"/>
              </a:rPr>
              <a:t>sufre</a:t>
            </a:r>
            <a:r>
              <a:rPr lang="en-GB" sz="1600" dirty="0">
                <a:effectLst/>
                <a:ea typeface="Arial" panose="020B0604020202020204" pitchFamily="34" charset="0"/>
              </a:rPr>
              <a:t>.</a:t>
            </a:r>
            <a:endParaRPr lang="en-US" sz="1600" dirty="0"/>
          </a:p>
        </p:txBody>
      </p:sp>
    </p:spTree>
    <p:extLst>
      <p:ext uri="{BB962C8B-B14F-4D97-AF65-F5344CB8AC3E}">
        <p14:creationId xmlns:p14="http://schemas.microsoft.com/office/powerpoint/2010/main" val="2668665431"/>
      </p:ext>
    </p:extLst>
  </p:cSld>
  <p:clrMapOvr>
    <a:masterClrMapping/>
  </p:clrMapOvr>
  <p:transition spd="slow">
    <p:wipe/>
  </p:transition>
</p:sld>
</file>

<file path=ppt/slides/slide2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1D1D2268-D2F6-4DD1-A457-46ADF34768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8882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1EF53BF8-8E50-496B-B9DB-CBBE6413A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2" y="609600"/>
            <a:ext cx="5018565"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sp>
        <p:nvSpPr>
          <p:cNvPr id="2" name="Titolo 1">
            <a:extLst>
              <a:ext uri="{FF2B5EF4-FFF2-40B4-BE49-F238E27FC236}">
                <a16:creationId xmlns:a16="http://schemas.microsoft.com/office/drawing/2014/main" id="{B94FFEC0-22E5-9148-A0FA-05C66B41B43C}"/>
              </a:ext>
            </a:extLst>
          </p:cNvPr>
          <p:cNvSpPr>
            <a:spLocks noGrp="1"/>
          </p:cNvSpPr>
          <p:nvPr>
            <p:ph type="title"/>
          </p:nvPr>
        </p:nvSpPr>
        <p:spPr>
          <a:xfrm>
            <a:off x="680322" y="753228"/>
            <a:ext cx="4196478" cy="1080938"/>
          </a:xfrm>
        </p:spPr>
        <p:txBody>
          <a:bodyPr>
            <a:normAutofit/>
          </a:bodyPr>
          <a:lstStyle/>
          <a:p>
            <a:endParaRPr lang="it-IT" sz="3200" dirty="0"/>
          </a:p>
        </p:txBody>
      </p:sp>
      <p:pic>
        <p:nvPicPr>
          <p:cNvPr id="18" name="Picture 17">
            <a:extLst>
              <a:ext uri="{FF2B5EF4-FFF2-40B4-BE49-F238E27FC236}">
                <a16:creationId xmlns:a16="http://schemas.microsoft.com/office/drawing/2014/main" id="{D53D81F5-9CA1-4207-86AF-72DAF1C3670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2" y="1970240"/>
            <a:ext cx="5029200" cy="202738"/>
          </a:xfrm>
          <a:prstGeom prst="rect">
            <a:avLst/>
          </a:prstGeom>
        </p:spPr>
      </p:pic>
      <p:pic>
        <p:nvPicPr>
          <p:cNvPr id="5" name="Immagine 5">
            <a:extLst>
              <a:ext uri="{FF2B5EF4-FFF2-40B4-BE49-F238E27FC236}">
                <a16:creationId xmlns:a16="http://schemas.microsoft.com/office/drawing/2014/main" id="{F5EC7902-1FCA-8642-A28D-0A65742CEA82}"/>
              </a:ext>
            </a:extLst>
          </p:cNvPr>
          <p:cNvPicPr>
            <a:picLocks noChangeAspect="1"/>
          </p:cNvPicPr>
          <p:nvPr/>
        </p:nvPicPr>
        <p:blipFill rotWithShape="1">
          <a:blip r:embed="rId3"/>
          <a:srcRect b="23073"/>
          <a:stretch/>
        </p:blipFill>
        <p:spPr>
          <a:xfrm>
            <a:off x="1066131" y="2511676"/>
            <a:ext cx="3694648" cy="3866941"/>
          </a:xfrm>
          <a:prstGeom prst="rect">
            <a:avLst/>
          </a:prstGeom>
          <a:ln>
            <a:noFill/>
          </a:ln>
          <a:effectLst>
            <a:outerShdw blurRad="292100" dist="139700" dir="2700000" algn="tl" rotWithShape="0">
              <a:srgbClr val="333333">
                <a:alpha val="65000"/>
              </a:srgbClr>
            </a:outerShdw>
          </a:effectLst>
        </p:spPr>
      </p:pic>
      <p:sp>
        <p:nvSpPr>
          <p:cNvPr id="20" name="Rectangle 19">
            <a:extLst>
              <a:ext uri="{FF2B5EF4-FFF2-40B4-BE49-F238E27FC236}">
                <a16:creationId xmlns:a16="http://schemas.microsoft.com/office/drawing/2014/main" id="{621EF2C5-4DD0-49D0-AF0A-1C02F80AA5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67679" y="488844"/>
            <a:ext cx="2739690" cy="2022832"/>
          </a:xfrm>
          <a:prstGeom prst="rect">
            <a:avLst/>
          </a:pr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6FD2876B-C6FB-489E-AC79-356278E6CC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49198" y="4169238"/>
            <a:ext cx="3378077" cy="2209379"/>
          </a:xfrm>
          <a:prstGeom prst="rect">
            <a:avLst/>
          </a:prstGeom>
          <a:solidFill>
            <a:schemeClr val="accent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magine 4">
            <a:extLst>
              <a:ext uri="{FF2B5EF4-FFF2-40B4-BE49-F238E27FC236}">
                <a16:creationId xmlns:a16="http://schemas.microsoft.com/office/drawing/2014/main" id="{84E30EFB-2EAD-724D-8E0D-ACCA705D1834}"/>
              </a:ext>
            </a:extLst>
          </p:cNvPr>
          <p:cNvPicPr>
            <a:picLocks noChangeAspect="1"/>
          </p:cNvPicPr>
          <p:nvPr/>
        </p:nvPicPr>
        <p:blipFill rotWithShape="1">
          <a:blip r:embed="rId4"/>
          <a:srcRect b="8530"/>
          <a:stretch/>
        </p:blipFill>
        <p:spPr>
          <a:xfrm>
            <a:off x="8956152" y="2666030"/>
            <a:ext cx="2739691" cy="3712587"/>
          </a:xfrm>
          <a:prstGeom prst="rect">
            <a:avLst/>
          </a:prstGeom>
        </p:spPr>
      </p:pic>
      <p:pic>
        <p:nvPicPr>
          <p:cNvPr id="3" name="Immagine 2"/>
          <p:cNvPicPr>
            <a:picLocks noChangeAspect="1"/>
          </p:cNvPicPr>
          <p:nvPr/>
        </p:nvPicPr>
        <p:blipFill>
          <a:blip r:embed="rId5"/>
          <a:stretch>
            <a:fillRect/>
          </a:stretch>
        </p:blipFill>
        <p:spPr>
          <a:xfrm>
            <a:off x="6058698" y="488844"/>
            <a:ext cx="2738756" cy="3524174"/>
          </a:xfrm>
          <a:prstGeom prst="rect">
            <a:avLst/>
          </a:prstGeom>
        </p:spPr>
      </p:pic>
    </p:spTree>
    <p:extLst>
      <p:ext uri="{BB962C8B-B14F-4D97-AF65-F5344CB8AC3E}">
        <p14:creationId xmlns:p14="http://schemas.microsoft.com/office/powerpoint/2010/main" val="3563726335"/>
      </p:ext>
    </p:extLst>
  </p:cSld>
  <p:clrMapOvr>
    <a:masterClrMapping/>
  </p:clrMapOvr>
  <p:transition spd="slow">
    <p:wipe/>
  </p:transition>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1000" b="-11000"/>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2283864-22B1-7F4B-8B10-A516E04F2EE0}"/>
              </a:ext>
            </a:extLst>
          </p:cNvPr>
          <p:cNvSpPr>
            <a:spLocks noGrp="1"/>
          </p:cNvSpPr>
          <p:nvPr>
            <p:ph type="title"/>
          </p:nvPr>
        </p:nvSpPr>
        <p:spPr>
          <a:xfrm>
            <a:off x="191069" y="753228"/>
            <a:ext cx="10103113" cy="1080938"/>
          </a:xfrm>
        </p:spPr>
        <p:txBody>
          <a:bodyPr>
            <a:noAutofit/>
          </a:bodyPr>
          <a:lstStyle/>
          <a:p>
            <a:r>
              <a:rPr lang="en-GB" sz="3200" dirty="0" err="1"/>
              <a:t>Proyecto</a:t>
            </a:r>
            <a:r>
              <a:rPr lang="en-GB" sz="3200" dirty="0"/>
              <a:t> </a:t>
            </a:r>
            <a:r>
              <a:rPr lang="en-GB" sz="3200" dirty="0" err="1"/>
              <a:t>editado</a:t>
            </a:r>
            <a:r>
              <a:rPr lang="en-GB" sz="3200" dirty="0"/>
              <a:t> </a:t>
            </a:r>
            <a:r>
              <a:rPr lang="en-GB" sz="3200" dirty="0" err="1"/>
              <a:t>por</a:t>
            </a:r>
            <a:endParaRPr lang="it-IT" dirty="0"/>
          </a:p>
        </p:txBody>
      </p:sp>
      <p:sp>
        <p:nvSpPr>
          <p:cNvPr id="5" name="CasellaDiTesto 4">
            <a:extLst>
              <a:ext uri="{FF2B5EF4-FFF2-40B4-BE49-F238E27FC236}">
                <a16:creationId xmlns:a16="http://schemas.microsoft.com/office/drawing/2014/main" id="{E55BC86B-79CA-0044-9B2A-F6A2049EB532}"/>
              </a:ext>
            </a:extLst>
          </p:cNvPr>
          <p:cNvSpPr txBox="1"/>
          <p:nvPr/>
        </p:nvSpPr>
        <p:spPr>
          <a:xfrm>
            <a:off x="191069" y="4349907"/>
            <a:ext cx="6060559" cy="2062103"/>
          </a:xfrm>
          <a:prstGeom prst="rect">
            <a:avLst/>
          </a:prstGeom>
          <a:noFill/>
        </p:spPr>
        <p:txBody>
          <a:bodyPr wrap="square" rtlCol="0">
            <a:spAutoFit/>
          </a:bodyPr>
          <a:lstStyle/>
          <a:p>
            <a:r>
              <a:rPr lang="it-IT" sz="3200" dirty="0"/>
              <a:t>Flavia Burgio, Agnese </a:t>
            </a:r>
            <a:r>
              <a:rPr lang="it-IT" sz="3200" dirty="0" err="1"/>
              <a:t>Attolini</a:t>
            </a:r>
            <a:r>
              <a:rPr lang="it-IT" sz="3200" dirty="0"/>
              <a:t>, Andrea </a:t>
            </a:r>
            <a:r>
              <a:rPr lang="it-IT" sz="3200" dirty="0" err="1"/>
              <a:t>Bugamelli</a:t>
            </a:r>
            <a:r>
              <a:rPr lang="it-IT" sz="3200" dirty="0"/>
              <a:t>, </a:t>
            </a:r>
            <a:r>
              <a:rPr lang="it-IT" sz="3200" dirty="0" err="1"/>
              <a:t>Oleysa</a:t>
            </a:r>
            <a:r>
              <a:rPr lang="it-IT" sz="3200" dirty="0"/>
              <a:t> </a:t>
            </a:r>
            <a:r>
              <a:rPr lang="it-IT" sz="3200" dirty="0" err="1"/>
              <a:t>Alushi</a:t>
            </a:r>
            <a:endParaRPr lang="en-GB" sz="3200" dirty="0"/>
          </a:p>
          <a:p>
            <a:r>
              <a:rPr lang="en-GB" sz="3200" dirty="0" err="1"/>
              <a:t>Clase</a:t>
            </a:r>
            <a:r>
              <a:rPr lang="en-GB" sz="3200" dirty="0"/>
              <a:t>: Lingua y </a:t>
            </a:r>
            <a:r>
              <a:rPr lang="en-GB" sz="3200" dirty="0" err="1"/>
              <a:t>Lingüística</a:t>
            </a:r>
            <a:r>
              <a:rPr lang="en-GB" sz="3200" dirty="0"/>
              <a:t> </a:t>
            </a:r>
            <a:r>
              <a:rPr lang="en-GB" sz="3200" dirty="0" err="1"/>
              <a:t>Español</a:t>
            </a:r>
            <a:r>
              <a:rPr lang="en-GB" sz="3200" dirty="0"/>
              <a:t> 1 - 2021/22</a:t>
            </a:r>
            <a:endParaRPr lang="it-IT" sz="3200" dirty="0"/>
          </a:p>
        </p:txBody>
      </p:sp>
    </p:spTree>
    <p:extLst>
      <p:ext uri="{BB962C8B-B14F-4D97-AF65-F5344CB8AC3E}">
        <p14:creationId xmlns:p14="http://schemas.microsoft.com/office/powerpoint/2010/main" val="340837265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grpSp>
        <p:nvGrpSpPr>
          <p:cNvPr id="71" name="Group 70">
            <a:extLst>
              <a:ext uri="{FF2B5EF4-FFF2-40B4-BE49-F238E27FC236}">
                <a16:creationId xmlns:a16="http://schemas.microsoft.com/office/drawing/2014/main" id="{7D0669C1-CDCE-41C7-A9AB-65D9119F838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176" y="0"/>
            <a:ext cx="12192000" cy="6858001"/>
            <a:chOff x="-3176" y="0"/>
            <a:chExt cx="12192000" cy="6858001"/>
          </a:xfrm>
        </p:grpSpPr>
        <p:sp useBgFill="1">
          <p:nvSpPr>
            <p:cNvPr id="72" name="Rectangle 71">
              <a:extLst>
                <a:ext uri="{FF2B5EF4-FFF2-40B4-BE49-F238E27FC236}">
                  <a16:creationId xmlns:a16="http://schemas.microsoft.com/office/drawing/2014/main" id="{1F80B4EE-271C-45C6-9338-555D3B0C4A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8882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3" name="Picture 72">
              <a:extLst>
                <a:ext uri="{FF2B5EF4-FFF2-40B4-BE49-F238E27FC236}">
                  <a16:creationId xmlns:a16="http://schemas.microsoft.com/office/drawing/2014/main" id="{6FCF3DCC-E585-4F88-8F8B-4EABFEF062C5}"/>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3176" y="0"/>
              <a:ext cx="12192000" cy="6858000"/>
            </a:xfrm>
            <a:prstGeom prst="rect">
              <a:avLst/>
            </a:prstGeom>
          </p:spPr>
        </p:pic>
      </p:grpSp>
      <p:sp>
        <p:nvSpPr>
          <p:cNvPr id="75" name="Rectangle 74">
            <a:extLst>
              <a:ext uri="{FF2B5EF4-FFF2-40B4-BE49-F238E27FC236}">
                <a16:creationId xmlns:a16="http://schemas.microsoft.com/office/drawing/2014/main" id="{F1AACF4D-AF22-463C-97CE-C34F0783C0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2" y="609600"/>
            <a:ext cx="6499753"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sp>
        <p:nvSpPr>
          <p:cNvPr id="2" name="Titolo 1">
            <a:extLst>
              <a:ext uri="{FF2B5EF4-FFF2-40B4-BE49-F238E27FC236}">
                <a16:creationId xmlns:a16="http://schemas.microsoft.com/office/drawing/2014/main" id="{9DB00A8B-2E0D-6748-B08C-A45C8D449C24}"/>
              </a:ext>
            </a:extLst>
          </p:cNvPr>
          <p:cNvSpPr>
            <a:spLocks noGrp="1"/>
          </p:cNvSpPr>
          <p:nvPr>
            <p:ph type="title"/>
          </p:nvPr>
        </p:nvSpPr>
        <p:spPr>
          <a:xfrm>
            <a:off x="680321" y="753228"/>
            <a:ext cx="5632247" cy="1080938"/>
          </a:xfrm>
        </p:spPr>
        <p:txBody>
          <a:bodyPr>
            <a:normAutofit/>
          </a:bodyPr>
          <a:lstStyle/>
          <a:p>
            <a:r>
              <a:rPr lang="it-IT" sz="3200" dirty="0" err="1">
                <a:effectLst/>
                <a:ea typeface="Arial" panose="020B0604020202020204" pitchFamily="34" charset="0"/>
              </a:rPr>
              <a:t>Características</a:t>
            </a:r>
            <a:r>
              <a:rPr lang="it-IT" sz="3200" dirty="0">
                <a:effectLst/>
                <a:ea typeface="Arial" panose="020B0604020202020204" pitchFamily="34" charset="0"/>
              </a:rPr>
              <a:t> de </a:t>
            </a:r>
            <a:r>
              <a:rPr lang="it-IT" sz="3200" dirty="0" err="1">
                <a:effectLst/>
                <a:ea typeface="Arial" panose="020B0604020202020204" pitchFamily="34" charset="0"/>
              </a:rPr>
              <a:t>las</a:t>
            </a:r>
            <a:r>
              <a:rPr lang="it-IT" sz="3200" dirty="0">
                <a:effectLst/>
                <a:ea typeface="Arial" panose="020B0604020202020204" pitchFamily="34" charset="0"/>
              </a:rPr>
              <a:t> </a:t>
            </a:r>
            <a:r>
              <a:rPr lang="it-IT" sz="3200" dirty="0" err="1">
                <a:effectLst/>
                <a:ea typeface="Arial" panose="020B0604020202020204" pitchFamily="34" charset="0"/>
              </a:rPr>
              <a:t>vanguardias</a:t>
            </a:r>
            <a:r>
              <a:rPr lang="it-IT" sz="3200" dirty="0">
                <a:effectLst/>
                <a:ea typeface="Arial" panose="020B0604020202020204" pitchFamily="34" charset="0"/>
              </a:rPr>
              <a:t> </a:t>
            </a:r>
            <a:r>
              <a:rPr lang="it-IT" sz="3200" dirty="0" err="1">
                <a:effectLst/>
                <a:ea typeface="Arial" panose="020B0604020202020204" pitchFamily="34" charset="0"/>
              </a:rPr>
              <a:t>artísticas</a:t>
            </a:r>
            <a:endParaRPr lang="it-IT" sz="3200" dirty="0"/>
          </a:p>
        </p:txBody>
      </p:sp>
      <p:pic>
        <p:nvPicPr>
          <p:cNvPr id="77" name="Picture 76">
            <a:extLst>
              <a:ext uri="{FF2B5EF4-FFF2-40B4-BE49-F238E27FC236}">
                <a16:creationId xmlns:a16="http://schemas.microsoft.com/office/drawing/2014/main" id="{6524329A-37E7-4025-B6E9-A97D4053689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2" y="1970240"/>
            <a:ext cx="6492240" cy="261714"/>
          </a:xfrm>
          <a:prstGeom prst="rect">
            <a:avLst/>
          </a:prstGeom>
        </p:spPr>
      </p:pic>
      <p:sp>
        <p:nvSpPr>
          <p:cNvPr id="3" name="Segnaposto contenuto 2">
            <a:extLst>
              <a:ext uri="{FF2B5EF4-FFF2-40B4-BE49-F238E27FC236}">
                <a16:creationId xmlns:a16="http://schemas.microsoft.com/office/drawing/2014/main" id="{67C61D02-D557-CF4A-8D1E-2AB951895D22}"/>
              </a:ext>
            </a:extLst>
          </p:cNvPr>
          <p:cNvSpPr>
            <a:spLocks noGrp="1"/>
          </p:cNvSpPr>
          <p:nvPr>
            <p:ph idx="1"/>
          </p:nvPr>
        </p:nvSpPr>
        <p:spPr>
          <a:xfrm>
            <a:off x="680322" y="2336873"/>
            <a:ext cx="5632246" cy="3599316"/>
          </a:xfrm>
        </p:spPr>
        <p:txBody>
          <a:bodyPr>
            <a:normAutofit/>
          </a:bodyPr>
          <a:lstStyle/>
          <a:p>
            <a:pPr marL="0" indent="0" algn="just">
              <a:buNone/>
            </a:pPr>
            <a:r>
              <a:rPr lang="it-IT" sz="1600" dirty="0" err="1">
                <a:effectLst/>
                <a:ea typeface="Arial" panose="020B0604020202020204" pitchFamily="34" charset="0"/>
              </a:rPr>
              <a:t>Todas</a:t>
            </a:r>
            <a:r>
              <a:rPr lang="it-IT" sz="1600" dirty="0">
                <a:effectLst/>
                <a:ea typeface="Arial" panose="020B0604020202020204" pitchFamily="34" charset="0"/>
              </a:rPr>
              <a:t> </a:t>
            </a:r>
            <a:r>
              <a:rPr lang="it-IT" sz="1600" dirty="0" err="1">
                <a:effectLst/>
                <a:ea typeface="Arial" panose="020B0604020202020204" pitchFamily="34" charset="0"/>
              </a:rPr>
              <a:t>compartían</a:t>
            </a:r>
            <a:r>
              <a:rPr lang="it-IT" sz="1600" dirty="0">
                <a:effectLst/>
                <a:ea typeface="Arial" panose="020B0604020202020204" pitchFamily="34" charset="0"/>
              </a:rPr>
              <a:t> </a:t>
            </a:r>
            <a:r>
              <a:rPr lang="it-IT" sz="1600" dirty="0" err="1">
                <a:effectLst/>
                <a:ea typeface="Arial" panose="020B0604020202020204" pitchFamily="34" charset="0"/>
              </a:rPr>
              <a:t>el</a:t>
            </a:r>
            <a:r>
              <a:rPr lang="it-IT" sz="1600" dirty="0">
                <a:effectLst/>
                <a:ea typeface="Arial" panose="020B0604020202020204" pitchFamily="34" charset="0"/>
              </a:rPr>
              <a:t> </a:t>
            </a:r>
            <a:r>
              <a:rPr lang="it-IT" sz="1600" dirty="0" err="1">
                <a:effectLst/>
                <a:ea typeface="Arial" panose="020B0604020202020204" pitchFamily="34" charset="0"/>
              </a:rPr>
              <a:t>mismo</a:t>
            </a:r>
            <a:r>
              <a:rPr lang="it-IT" sz="1600" dirty="0">
                <a:effectLst/>
                <a:ea typeface="Arial" panose="020B0604020202020204" pitchFamily="34" charset="0"/>
              </a:rPr>
              <a:t> </a:t>
            </a:r>
            <a:r>
              <a:rPr lang="it-IT" sz="1600" dirty="0" err="1">
                <a:effectLst/>
                <a:ea typeface="Arial" panose="020B0604020202020204" pitchFamily="34" charset="0"/>
              </a:rPr>
              <a:t>espíritu</a:t>
            </a:r>
            <a:r>
              <a:rPr lang="es-ES" sz="1600" dirty="0">
                <a:effectLst/>
                <a:ea typeface="Arial" panose="020B0604020202020204" pitchFamily="34" charset="0"/>
              </a:rPr>
              <a:t>, </a:t>
            </a:r>
            <a:r>
              <a:rPr lang="it-IT" sz="1600" dirty="0" err="1">
                <a:effectLst/>
                <a:ea typeface="Arial" panose="020B0604020202020204" pitchFamily="34" charset="0"/>
              </a:rPr>
              <a:t>rebeldía</a:t>
            </a:r>
            <a:r>
              <a:rPr lang="it-IT" sz="1600" dirty="0">
                <a:effectLst/>
                <a:ea typeface="Arial" panose="020B0604020202020204" pitchFamily="34" charset="0"/>
              </a:rPr>
              <a:t> con </a:t>
            </a:r>
            <a:r>
              <a:rPr lang="it-IT" sz="1600" dirty="0" err="1">
                <a:effectLst/>
                <a:ea typeface="Arial" panose="020B0604020202020204" pitchFamily="34" charset="0"/>
              </a:rPr>
              <a:t>respecto</a:t>
            </a:r>
            <a:r>
              <a:rPr lang="it-IT" sz="1600" dirty="0">
                <a:effectLst/>
                <a:ea typeface="Arial" panose="020B0604020202020204" pitchFamily="34" charset="0"/>
              </a:rPr>
              <a:t> a la </a:t>
            </a:r>
            <a:r>
              <a:rPr lang="it-IT" sz="1600" dirty="0" err="1">
                <a:effectLst/>
                <a:ea typeface="Arial" panose="020B0604020202020204" pitchFamily="34" charset="0"/>
              </a:rPr>
              <a:t>academia</a:t>
            </a:r>
            <a:r>
              <a:rPr lang="it-IT" sz="1600" dirty="0">
                <a:effectLst/>
                <a:ea typeface="Arial" panose="020B0604020202020204" pitchFamily="34" charset="0"/>
              </a:rPr>
              <a:t> </a:t>
            </a:r>
            <a:r>
              <a:rPr lang="it-IT" sz="1600" dirty="0" err="1">
                <a:effectLst/>
                <a:ea typeface="Arial" panose="020B0604020202020204" pitchFamily="34" charset="0"/>
              </a:rPr>
              <a:t>artística</a:t>
            </a:r>
            <a:r>
              <a:rPr lang="it-IT" sz="1600" dirty="0">
                <a:effectLst/>
                <a:ea typeface="Arial" panose="020B0604020202020204" pitchFamily="34" charset="0"/>
              </a:rPr>
              <a:t>, </a:t>
            </a:r>
            <a:r>
              <a:rPr lang="it-IT" sz="1600" dirty="0" err="1">
                <a:effectLst/>
                <a:ea typeface="Arial" panose="020B0604020202020204" pitchFamily="34" charset="0"/>
              </a:rPr>
              <a:t>Cuestionamiento</a:t>
            </a:r>
            <a:r>
              <a:rPr lang="it-IT" sz="1600" dirty="0">
                <a:effectLst/>
                <a:ea typeface="Arial" panose="020B0604020202020204" pitchFamily="34" charset="0"/>
              </a:rPr>
              <a:t> de la </a:t>
            </a:r>
            <a:r>
              <a:rPr lang="it-IT" sz="1600" dirty="0" err="1">
                <a:effectLst/>
                <a:ea typeface="Arial" panose="020B0604020202020204" pitchFamily="34" charset="0"/>
              </a:rPr>
              <a:t>imitación</a:t>
            </a:r>
            <a:r>
              <a:rPr lang="it-IT" sz="1600" dirty="0">
                <a:effectLst/>
                <a:ea typeface="Arial" panose="020B0604020202020204" pitchFamily="34" charset="0"/>
              </a:rPr>
              <a:t> de la </a:t>
            </a:r>
            <a:r>
              <a:rPr lang="it-IT" sz="1600" dirty="0" err="1">
                <a:effectLst/>
                <a:ea typeface="Arial" panose="020B0604020202020204" pitchFamily="34" charset="0"/>
              </a:rPr>
              <a:t>naturaleza</a:t>
            </a:r>
            <a:r>
              <a:rPr lang="it-IT" sz="1600" dirty="0">
                <a:effectLst/>
                <a:ea typeface="Arial" panose="020B0604020202020204" pitchFamily="34" charset="0"/>
              </a:rPr>
              <a:t> </a:t>
            </a:r>
            <a:r>
              <a:rPr lang="it-IT" sz="1600" dirty="0" err="1">
                <a:effectLst/>
                <a:ea typeface="Arial" panose="020B0604020202020204" pitchFamily="34" charset="0"/>
              </a:rPr>
              <a:t>el</a:t>
            </a:r>
            <a:r>
              <a:rPr lang="it-IT" sz="1600" dirty="0">
                <a:effectLst/>
                <a:ea typeface="Arial" panose="020B0604020202020204" pitchFamily="34" charset="0"/>
              </a:rPr>
              <a:t> </a:t>
            </a:r>
            <a:r>
              <a:rPr lang="it-IT" sz="1600" dirty="0" err="1">
                <a:effectLst/>
                <a:ea typeface="Arial" panose="020B0604020202020204" pitchFamily="34" charset="0"/>
              </a:rPr>
              <a:t>rupturismo</a:t>
            </a:r>
            <a:r>
              <a:rPr lang="it-IT" sz="1600" dirty="0">
                <a:effectLst/>
                <a:ea typeface="Arial" panose="020B0604020202020204" pitchFamily="34" charset="0"/>
              </a:rPr>
              <a:t> con </a:t>
            </a:r>
            <a:r>
              <a:rPr lang="it-IT" sz="1600" dirty="0" err="1">
                <a:effectLst/>
                <a:ea typeface="Arial" panose="020B0604020202020204" pitchFamily="34" charset="0"/>
              </a:rPr>
              <a:t>el</a:t>
            </a:r>
            <a:r>
              <a:rPr lang="it-IT" sz="1600" dirty="0">
                <a:effectLst/>
                <a:ea typeface="Arial" panose="020B0604020202020204" pitchFamily="34" charset="0"/>
              </a:rPr>
              <a:t> </a:t>
            </a:r>
            <a:r>
              <a:rPr lang="it-IT" sz="1600" dirty="0" err="1">
                <a:effectLst/>
                <a:ea typeface="Arial" panose="020B0604020202020204" pitchFamily="34" charset="0"/>
              </a:rPr>
              <a:t>ideal</a:t>
            </a:r>
            <a:r>
              <a:rPr lang="it-IT" sz="1600" dirty="0">
                <a:effectLst/>
                <a:ea typeface="Arial" panose="020B0604020202020204" pitchFamily="34" charset="0"/>
              </a:rPr>
              <a:t> </a:t>
            </a:r>
            <a:r>
              <a:rPr lang="it-IT" sz="1600" dirty="0" err="1">
                <a:effectLst/>
                <a:ea typeface="Arial" panose="020B0604020202020204" pitchFamily="34" charset="0"/>
              </a:rPr>
              <a:t>clásico</a:t>
            </a:r>
            <a:r>
              <a:rPr lang="it-IT" sz="1600" dirty="0">
                <a:effectLst/>
                <a:ea typeface="Arial" panose="020B0604020202020204" pitchFamily="34" charset="0"/>
              </a:rPr>
              <a:t> de </a:t>
            </a:r>
            <a:r>
              <a:rPr lang="it-IT" sz="1600" dirty="0" err="1">
                <a:effectLst/>
                <a:ea typeface="Arial" panose="020B0604020202020204" pitchFamily="34" charset="0"/>
              </a:rPr>
              <a:t>belleza</a:t>
            </a:r>
            <a:r>
              <a:rPr lang="it-IT" sz="1600" dirty="0">
                <a:effectLst/>
                <a:ea typeface="Arial" panose="020B0604020202020204" pitchFamily="34" charset="0"/>
              </a:rPr>
              <a:t>, la </a:t>
            </a:r>
            <a:r>
              <a:rPr lang="it-IT" sz="1600" dirty="0" err="1">
                <a:effectLst/>
                <a:ea typeface="Arial" panose="020B0604020202020204" pitchFamily="34" charset="0"/>
              </a:rPr>
              <a:t>libertad</a:t>
            </a:r>
            <a:r>
              <a:rPr lang="it-IT" sz="1600" dirty="0">
                <a:effectLst/>
                <a:ea typeface="Arial" panose="020B0604020202020204" pitchFamily="34" charset="0"/>
              </a:rPr>
              <a:t> de </a:t>
            </a:r>
            <a:r>
              <a:rPr lang="it-IT" sz="1600" dirty="0" err="1">
                <a:effectLst/>
                <a:ea typeface="Arial" panose="020B0604020202020204" pitchFamily="34" charset="0"/>
              </a:rPr>
              <a:t>expresión</a:t>
            </a:r>
            <a:r>
              <a:rPr lang="it-IT" sz="1600" dirty="0">
                <a:effectLst/>
                <a:ea typeface="Arial" panose="020B0604020202020204" pitchFamily="34" charset="0"/>
              </a:rPr>
              <a:t> por medio del arte, </a:t>
            </a:r>
            <a:r>
              <a:rPr lang="it-IT" sz="1600" dirty="0" err="1">
                <a:effectLst/>
                <a:ea typeface="Arial" panose="020B0604020202020204" pitchFamily="34" charset="0"/>
              </a:rPr>
              <a:t>Deseo</a:t>
            </a:r>
            <a:r>
              <a:rPr lang="it-IT" sz="1600" dirty="0">
                <a:effectLst/>
                <a:ea typeface="Arial" panose="020B0604020202020204" pitchFamily="34" charset="0"/>
              </a:rPr>
              <a:t> de </a:t>
            </a:r>
            <a:r>
              <a:rPr lang="it-IT" sz="1600" dirty="0" err="1">
                <a:effectLst/>
                <a:ea typeface="Arial" panose="020B0604020202020204" pitchFamily="34" charset="0"/>
              </a:rPr>
              <a:t>expresar</a:t>
            </a:r>
            <a:r>
              <a:rPr lang="it-IT" sz="1600" dirty="0">
                <a:effectLst/>
                <a:ea typeface="Arial" panose="020B0604020202020204" pitchFamily="34" charset="0"/>
              </a:rPr>
              <a:t> </a:t>
            </a:r>
            <a:r>
              <a:rPr lang="it-IT" sz="1600" dirty="0" err="1">
                <a:effectLst/>
                <a:ea typeface="Arial" panose="020B0604020202020204" pitchFamily="34" charset="0"/>
              </a:rPr>
              <a:t>los</a:t>
            </a:r>
            <a:r>
              <a:rPr lang="it-IT" sz="1600" dirty="0">
                <a:effectLst/>
                <a:ea typeface="Arial" panose="020B0604020202020204" pitchFamily="34" charset="0"/>
              </a:rPr>
              <a:t> </a:t>
            </a:r>
            <a:r>
              <a:rPr lang="it-IT" sz="1600" dirty="0" err="1">
                <a:effectLst/>
                <a:ea typeface="Arial" panose="020B0604020202020204" pitchFamily="34" charset="0"/>
              </a:rPr>
              <a:t>temas</a:t>
            </a:r>
            <a:r>
              <a:rPr lang="it-IT" sz="1600" dirty="0">
                <a:effectLst/>
                <a:ea typeface="Arial" panose="020B0604020202020204" pitchFamily="34" charset="0"/>
              </a:rPr>
              <a:t> y </a:t>
            </a:r>
            <a:r>
              <a:rPr lang="it-IT" sz="1600" dirty="0" err="1">
                <a:effectLst/>
                <a:ea typeface="Arial" panose="020B0604020202020204" pitchFamily="34" charset="0"/>
              </a:rPr>
              <a:t>preocupaciones</a:t>
            </a:r>
            <a:r>
              <a:rPr lang="it-IT" sz="1600" dirty="0">
                <a:effectLst/>
                <a:ea typeface="Arial" panose="020B0604020202020204" pitchFamily="34" charset="0"/>
              </a:rPr>
              <a:t> del </a:t>
            </a:r>
            <a:r>
              <a:rPr lang="it-IT" sz="1600" dirty="0" err="1">
                <a:effectLst/>
                <a:ea typeface="Arial" panose="020B0604020202020204" pitchFamily="34" charset="0"/>
              </a:rPr>
              <a:t>sujeto</a:t>
            </a:r>
            <a:r>
              <a:rPr lang="it-IT" sz="1600" dirty="0">
                <a:effectLst/>
                <a:ea typeface="Arial" panose="020B0604020202020204" pitchFamily="34" charset="0"/>
              </a:rPr>
              <a:t> </a:t>
            </a:r>
            <a:r>
              <a:rPr lang="it-IT" sz="1600" dirty="0" err="1">
                <a:effectLst/>
                <a:ea typeface="Arial" panose="020B0604020202020204" pitchFamily="34" charset="0"/>
              </a:rPr>
              <a:t>contemporáneo</a:t>
            </a:r>
            <a:r>
              <a:rPr lang="it-IT" sz="1600" dirty="0">
                <a:effectLst/>
                <a:ea typeface="Arial" panose="020B0604020202020204" pitchFamily="34" charset="0"/>
              </a:rPr>
              <a:t>, </a:t>
            </a:r>
            <a:r>
              <a:rPr lang="it-IT" sz="1600" dirty="0" err="1">
                <a:effectLst/>
                <a:ea typeface="Arial" panose="020B0604020202020204" pitchFamily="34" charset="0"/>
              </a:rPr>
              <a:t>el</a:t>
            </a:r>
            <a:r>
              <a:rPr lang="it-IT" sz="1600" dirty="0">
                <a:effectLst/>
                <a:ea typeface="Arial" panose="020B0604020202020204" pitchFamily="34" charset="0"/>
              </a:rPr>
              <a:t> </a:t>
            </a:r>
            <a:r>
              <a:rPr lang="it-IT" sz="1600" dirty="0" err="1">
                <a:effectLst/>
                <a:ea typeface="Arial" panose="020B0604020202020204" pitchFamily="34" charset="0"/>
              </a:rPr>
              <a:t>interés</a:t>
            </a:r>
            <a:r>
              <a:rPr lang="it-IT" sz="1600" dirty="0">
                <a:effectLst/>
                <a:ea typeface="Arial" panose="020B0604020202020204" pitchFamily="34" charset="0"/>
              </a:rPr>
              <a:t> por </a:t>
            </a:r>
            <a:r>
              <a:rPr lang="it-IT" sz="1600" dirty="0" err="1">
                <a:effectLst/>
                <a:ea typeface="Arial" panose="020B0604020202020204" pitchFamily="34" charset="0"/>
              </a:rPr>
              <a:t>temas</a:t>
            </a:r>
            <a:r>
              <a:rPr lang="it-IT" sz="1600" dirty="0">
                <a:effectLst/>
                <a:ea typeface="Arial" panose="020B0604020202020204" pitchFamily="34" charset="0"/>
              </a:rPr>
              <a:t> </a:t>
            </a:r>
            <a:r>
              <a:rPr lang="it-IT" sz="1600" dirty="0" err="1">
                <a:effectLst/>
                <a:ea typeface="Arial" panose="020B0604020202020204" pitchFamily="34" charset="0"/>
              </a:rPr>
              <a:t>actuales</a:t>
            </a:r>
            <a:r>
              <a:rPr lang="it-IT" sz="1600" dirty="0">
                <a:effectLst/>
                <a:ea typeface="Arial" panose="020B0604020202020204" pitchFamily="34" charset="0"/>
              </a:rPr>
              <a:t> y </a:t>
            </a:r>
            <a:r>
              <a:rPr lang="it-IT" sz="1600" dirty="0" err="1">
                <a:effectLst/>
                <a:ea typeface="Arial" panose="020B0604020202020204" pitchFamily="34" charset="0"/>
              </a:rPr>
              <a:t>el</a:t>
            </a:r>
            <a:r>
              <a:rPr lang="it-IT" sz="1600" dirty="0">
                <a:effectLst/>
                <a:ea typeface="Arial" panose="020B0604020202020204" pitchFamily="34" charset="0"/>
              </a:rPr>
              <a:t> </a:t>
            </a:r>
            <a:r>
              <a:rPr lang="it-IT" sz="1600" dirty="0" err="1">
                <a:effectLst/>
                <a:ea typeface="Arial" panose="020B0604020202020204" pitchFamily="34" charset="0"/>
              </a:rPr>
              <a:t>rechazo</a:t>
            </a:r>
            <a:r>
              <a:rPr lang="it-IT" sz="1600" dirty="0">
                <a:effectLst/>
                <a:ea typeface="Arial" panose="020B0604020202020204" pitchFamily="34" charset="0"/>
              </a:rPr>
              <a:t> de la </a:t>
            </a:r>
            <a:r>
              <a:rPr lang="it-IT" sz="1600" dirty="0" err="1">
                <a:effectLst/>
                <a:ea typeface="Arial" panose="020B0604020202020204" pitchFamily="34" charset="0"/>
              </a:rPr>
              <a:t>burguesía</a:t>
            </a:r>
            <a:r>
              <a:rPr lang="es-ES" sz="1600" dirty="0">
                <a:ea typeface="Arial" panose="020B0604020202020204" pitchFamily="34" charset="0"/>
              </a:rPr>
              <a:t>.</a:t>
            </a:r>
          </a:p>
          <a:p>
            <a:pPr marL="0" indent="0" algn="just">
              <a:buNone/>
            </a:pPr>
            <a:r>
              <a:rPr lang="es-ES" sz="1600" dirty="0"/>
              <a:t>El contexto histórico estaba marcado por el imperialismo de Europa hacia África y Asia, que </a:t>
            </a:r>
            <a:r>
              <a:rPr lang="it-IT" sz="1600" dirty="0" err="1">
                <a:effectLst/>
                <a:ea typeface="Arial" panose="020B0604020202020204" pitchFamily="34" charset="0"/>
              </a:rPr>
              <a:t>facilitaba</a:t>
            </a:r>
            <a:r>
              <a:rPr lang="it-IT" sz="1600" dirty="0">
                <a:effectLst/>
                <a:ea typeface="Arial" panose="020B0604020202020204" pitchFamily="34" charset="0"/>
              </a:rPr>
              <a:t> la </a:t>
            </a:r>
            <a:r>
              <a:rPr lang="it-IT" sz="1600" dirty="0" err="1">
                <a:effectLst/>
                <a:ea typeface="Arial" panose="020B0604020202020204" pitchFamily="34" charset="0"/>
              </a:rPr>
              <a:t>importación</a:t>
            </a:r>
            <a:r>
              <a:rPr lang="it-IT" sz="1600" dirty="0">
                <a:effectLst/>
                <a:ea typeface="Arial" panose="020B0604020202020204" pitchFamily="34" charset="0"/>
              </a:rPr>
              <a:t> de </a:t>
            </a:r>
            <a:r>
              <a:rPr lang="it-IT" sz="1600" dirty="0" err="1">
                <a:effectLst/>
                <a:ea typeface="Arial" panose="020B0604020202020204" pitchFamily="34" charset="0"/>
              </a:rPr>
              <a:t>mercancías</a:t>
            </a:r>
            <a:r>
              <a:rPr lang="it-IT" sz="1600" dirty="0">
                <a:effectLst/>
                <a:ea typeface="Arial" panose="020B0604020202020204" pitchFamily="34" charset="0"/>
              </a:rPr>
              <a:t> </a:t>
            </a:r>
            <a:r>
              <a:rPr lang="it-IT" sz="1600" dirty="0" err="1">
                <a:effectLst/>
                <a:ea typeface="Arial" panose="020B0604020202020204" pitchFamily="34" charset="0"/>
              </a:rPr>
              <a:t>exóticas</a:t>
            </a:r>
            <a:r>
              <a:rPr lang="it-IT" sz="1600" dirty="0">
                <a:effectLst/>
                <a:ea typeface="Arial" panose="020B0604020202020204" pitchFamily="34" charset="0"/>
              </a:rPr>
              <a:t>. </a:t>
            </a:r>
            <a:r>
              <a:rPr lang="it-IT" sz="1600" dirty="0" err="1">
                <a:effectLst/>
                <a:ea typeface="Arial" panose="020B0604020202020204" pitchFamily="34" charset="0"/>
              </a:rPr>
              <a:t>Estas</a:t>
            </a:r>
            <a:r>
              <a:rPr lang="it-IT" sz="1600" dirty="0">
                <a:effectLst/>
                <a:ea typeface="Arial" panose="020B0604020202020204" pitchFamily="34" charset="0"/>
              </a:rPr>
              <a:t> </a:t>
            </a:r>
            <a:r>
              <a:rPr lang="it-IT" sz="1600" dirty="0" err="1">
                <a:effectLst/>
                <a:ea typeface="Arial" panose="020B0604020202020204" pitchFamily="34" charset="0"/>
              </a:rPr>
              <a:t>despertaban</a:t>
            </a:r>
            <a:r>
              <a:rPr lang="it-IT" sz="1600" dirty="0">
                <a:effectLst/>
                <a:ea typeface="Arial" panose="020B0604020202020204" pitchFamily="34" charset="0"/>
              </a:rPr>
              <a:t> </a:t>
            </a:r>
            <a:r>
              <a:rPr lang="it-IT" sz="1600" dirty="0" err="1">
                <a:effectLst/>
                <a:ea typeface="Arial" panose="020B0604020202020204" pitchFamily="34" charset="0"/>
              </a:rPr>
              <a:t>el</a:t>
            </a:r>
            <a:r>
              <a:rPr lang="it-IT" sz="1600" dirty="0">
                <a:effectLst/>
                <a:ea typeface="Arial" panose="020B0604020202020204" pitchFamily="34" charset="0"/>
              </a:rPr>
              <a:t> </a:t>
            </a:r>
            <a:r>
              <a:rPr lang="it-IT" sz="1600" dirty="0" err="1">
                <a:effectLst/>
                <a:ea typeface="Arial" panose="020B0604020202020204" pitchFamily="34" charset="0"/>
              </a:rPr>
              <a:t>interés</a:t>
            </a:r>
            <a:r>
              <a:rPr lang="it-IT" sz="1600" dirty="0">
                <a:effectLst/>
                <a:ea typeface="Arial" panose="020B0604020202020204" pitchFamily="34" charset="0"/>
              </a:rPr>
              <a:t> de </a:t>
            </a:r>
            <a:r>
              <a:rPr lang="it-IT" sz="1600" dirty="0" err="1">
                <a:effectLst/>
                <a:ea typeface="Arial" panose="020B0604020202020204" pitchFamily="34" charset="0"/>
              </a:rPr>
              <a:t>los</a:t>
            </a:r>
            <a:r>
              <a:rPr lang="it-IT" sz="1600" dirty="0">
                <a:effectLst/>
                <a:ea typeface="Arial" panose="020B0604020202020204" pitchFamily="34" charset="0"/>
              </a:rPr>
              <a:t> </a:t>
            </a:r>
            <a:r>
              <a:rPr lang="it-IT" sz="1600" dirty="0" err="1">
                <a:effectLst/>
                <a:ea typeface="Arial" panose="020B0604020202020204" pitchFamily="34" charset="0"/>
              </a:rPr>
              <a:t>artistas</a:t>
            </a:r>
            <a:r>
              <a:rPr lang="it-IT" sz="1600" dirty="0">
                <a:effectLst/>
                <a:ea typeface="Arial" panose="020B0604020202020204" pitchFamily="34" charset="0"/>
              </a:rPr>
              <a:t>. </a:t>
            </a:r>
            <a:r>
              <a:rPr lang="it-IT" sz="1600" dirty="0" err="1">
                <a:effectLst/>
                <a:ea typeface="Arial" panose="020B0604020202020204" pitchFamily="34" charset="0"/>
              </a:rPr>
              <a:t>También</a:t>
            </a:r>
            <a:r>
              <a:rPr lang="it-IT" sz="1600" dirty="0">
                <a:effectLst/>
                <a:ea typeface="Arial" panose="020B0604020202020204" pitchFamily="34" charset="0"/>
              </a:rPr>
              <a:t> </a:t>
            </a:r>
            <a:r>
              <a:rPr lang="it-IT" sz="1600" dirty="0" err="1">
                <a:effectLst/>
                <a:ea typeface="Arial" panose="020B0604020202020204" pitchFamily="34" charset="0"/>
              </a:rPr>
              <a:t>estaba</a:t>
            </a:r>
            <a:r>
              <a:rPr lang="it-IT" sz="1600" dirty="0">
                <a:effectLst/>
                <a:ea typeface="Arial" panose="020B0604020202020204" pitchFamily="34" charset="0"/>
              </a:rPr>
              <a:t> </a:t>
            </a:r>
            <a:r>
              <a:rPr lang="it-IT" sz="1600" dirty="0" err="1">
                <a:effectLst/>
                <a:ea typeface="Arial" panose="020B0604020202020204" pitchFamily="34" charset="0"/>
              </a:rPr>
              <a:t>marcado</a:t>
            </a:r>
            <a:r>
              <a:rPr lang="it-IT" sz="1600" dirty="0">
                <a:effectLst/>
                <a:ea typeface="Arial" panose="020B0604020202020204" pitchFamily="34" charset="0"/>
              </a:rPr>
              <a:t> por </a:t>
            </a:r>
            <a:r>
              <a:rPr lang="it-IT" sz="1600" dirty="0" err="1">
                <a:effectLst/>
                <a:ea typeface="Arial" panose="020B0604020202020204" pitchFamily="34" charset="0"/>
              </a:rPr>
              <a:t>el</a:t>
            </a:r>
            <a:r>
              <a:rPr lang="it-IT" sz="1600" dirty="0">
                <a:effectLst/>
                <a:ea typeface="Arial" panose="020B0604020202020204" pitchFamily="34" charset="0"/>
              </a:rPr>
              <a:t> </a:t>
            </a:r>
            <a:r>
              <a:rPr lang="it-IT" sz="1600" dirty="0" err="1">
                <a:effectLst/>
                <a:ea typeface="Arial" panose="020B0604020202020204" pitchFamily="34" charset="0"/>
              </a:rPr>
              <a:t>progreso</a:t>
            </a:r>
            <a:r>
              <a:rPr lang="it-IT" sz="1600" dirty="0">
                <a:effectLst/>
                <a:ea typeface="Arial" panose="020B0604020202020204" pitchFamily="34" charset="0"/>
              </a:rPr>
              <a:t> </a:t>
            </a:r>
            <a:r>
              <a:rPr lang="it-IT" sz="1600" dirty="0" err="1">
                <a:effectLst/>
                <a:ea typeface="Arial" panose="020B0604020202020204" pitchFamily="34" charset="0"/>
              </a:rPr>
              <a:t>científico</a:t>
            </a:r>
            <a:r>
              <a:rPr lang="it-IT" sz="1600" dirty="0">
                <a:effectLst/>
                <a:ea typeface="Arial" panose="020B0604020202020204" pitchFamily="34" charset="0"/>
              </a:rPr>
              <a:t> y </a:t>
            </a:r>
            <a:r>
              <a:rPr lang="it-IT" sz="1600" dirty="0" err="1">
                <a:effectLst/>
                <a:ea typeface="Arial" panose="020B0604020202020204" pitchFamily="34" charset="0"/>
              </a:rPr>
              <a:t>el</a:t>
            </a:r>
            <a:r>
              <a:rPr lang="it-IT" sz="1600" dirty="0">
                <a:effectLst/>
                <a:ea typeface="Arial" panose="020B0604020202020204" pitchFamily="34" charset="0"/>
              </a:rPr>
              <a:t> avance de la </a:t>
            </a:r>
            <a:r>
              <a:rPr lang="it-IT" sz="1600" dirty="0" err="1">
                <a:effectLst/>
                <a:ea typeface="Arial" panose="020B0604020202020204" pitchFamily="34" charset="0"/>
              </a:rPr>
              <a:t>segunda</a:t>
            </a:r>
            <a:r>
              <a:rPr lang="it-IT" sz="1600" dirty="0">
                <a:effectLst/>
                <a:ea typeface="Arial" panose="020B0604020202020204" pitchFamily="34" charset="0"/>
              </a:rPr>
              <a:t> </a:t>
            </a:r>
            <a:r>
              <a:rPr lang="it-IT" sz="1600" dirty="0" err="1">
                <a:effectLst/>
                <a:ea typeface="Arial" panose="020B0604020202020204" pitchFamily="34" charset="0"/>
              </a:rPr>
              <a:t>revolución</a:t>
            </a:r>
            <a:r>
              <a:rPr lang="it-IT" sz="1600" dirty="0">
                <a:effectLst/>
                <a:ea typeface="Arial" panose="020B0604020202020204" pitchFamily="34" charset="0"/>
              </a:rPr>
              <a:t> industrial.</a:t>
            </a:r>
          </a:p>
          <a:p>
            <a:pPr marL="0" indent="0" algn="just">
              <a:buNone/>
            </a:pPr>
            <a:r>
              <a:rPr lang="it-IT" sz="1600" dirty="0" err="1">
                <a:effectLst/>
                <a:ea typeface="Arial" panose="020B0604020202020204" pitchFamily="34" charset="0"/>
              </a:rPr>
              <a:t>Estos</a:t>
            </a:r>
            <a:r>
              <a:rPr lang="it-IT" sz="1600" dirty="0">
                <a:effectLst/>
                <a:ea typeface="Arial" panose="020B0604020202020204" pitchFamily="34" charset="0"/>
              </a:rPr>
              <a:t> </a:t>
            </a:r>
            <a:r>
              <a:rPr lang="it-IT" sz="1600" dirty="0" err="1">
                <a:effectLst/>
                <a:ea typeface="Arial" panose="020B0604020202020204" pitchFamily="34" charset="0"/>
              </a:rPr>
              <a:t>aspectos</a:t>
            </a:r>
            <a:r>
              <a:rPr lang="it-IT" sz="1600" dirty="0">
                <a:effectLst/>
                <a:ea typeface="Arial" panose="020B0604020202020204" pitchFamily="34" charset="0"/>
              </a:rPr>
              <a:t> </a:t>
            </a:r>
            <a:r>
              <a:rPr lang="it-IT" sz="1600" dirty="0" err="1">
                <a:effectLst/>
                <a:ea typeface="Arial" panose="020B0604020202020204" pitchFamily="34" charset="0"/>
              </a:rPr>
              <a:t>formaron</a:t>
            </a:r>
            <a:r>
              <a:rPr lang="it-IT" sz="1600" dirty="0">
                <a:effectLst/>
                <a:ea typeface="Arial" panose="020B0604020202020204" pitchFamily="34" charset="0"/>
              </a:rPr>
              <a:t> </a:t>
            </a:r>
            <a:r>
              <a:rPr lang="it-IT" sz="1600" dirty="0" err="1">
                <a:effectLst/>
                <a:ea typeface="Arial" panose="020B0604020202020204" pitchFamily="34" charset="0"/>
              </a:rPr>
              <a:t>el</a:t>
            </a:r>
            <a:r>
              <a:rPr lang="it-IT" sz="1600" dirty="0">
                <a:effectLst/>
                <a:ea typeface="Arial" panose="020B0604020202020204" pitchFamily="34" charset="0"/>
              </a:rPr>
              <a:t> </a:t>
            </a:r>
            <a:r>
              <a:rPr lang="it-IT" sz="1600" dirty="0" err="1">
                <a:effectLst/>
                <a:ea typeface="Arial" panose="020B0604020202020204" pitchFamily="34" charset="0"/>
              </a:rPr>
              <a:t>espíritu</a:t>
            </a:r>
            <a:r>
              <a:rPr lang="it-IT" sz="1600" dirty="0">
                <a:effectLst/>
                <a:ea typeface="Arial" panose="020B0604020202020204" pitchFamily="34" charset="0"/>
              </a:rPr>
              <a:t> entusiasta y </a:t>
            </a:r>
            <a:r>
              <a:rPr lang="it-IT" sz="1600" dirty="0" err="1">
                <a:effectLst/>
                <a:ea typeface="Arial" panose="020B0604020202020204" pitchFamily="34" charset="0"/>
              </a:rPr>
              <a:t>progresista</a:t>
            </a:r>
            <a:r>
              <a:rPr lang="it-IT" sz="1600" dirty="0">
                <a:effectLst/>
                <a:ea typeface="Arial" panose="020B0604020202020204" pitchFamily="34" charset="0"/>
              </a:rPr>
              <a:t> del siglo XX.</a:t>
            </a:r>
          </a:p>
          <a:p>
            <a:pPr marL="0" indent="0">
              <a:buNone/>
            </a:pPr>
            <a:endParaRPr lang="es-ES" sz="1400" b="1" dirty="0">
              <a:effectLst/>
              <a:latin typeface="Arial" panose="020B0604020202020204" pitchFamily="34" charset="0"/>
              <a:ea typeface="Arial" panose="020B0604020202020204" pitchFamily="34" charset="0"/>
            </a:endParaRPr>
          </a:p>
          <a:p>
            <a:pPr marL="0" indent="0">
              <a:buNone/>
            </a:pPr>
            <a:endParaRPr lang="it-IT" sz="1400" dirty="0">
              <a:effectLst/>
              <a:latin typeface="Arial" panose="020B0604020202020204" pitchFamily="34" charset="0"/>
              <a:ea typeface="Arial" panose="020B0604020202020204" pitchFamily="34" charset="0"/>
            </a:endParaRPr>
          </a:p>
          <a:p>
            <a:pPr marL="0" indent="0">
              <a:buNone/>
            </a:pPr>
            <a:endParaRPr lang="it-IT" sz="1400" dirty="0"/>
          </a:p>
        </p:txBody>
      </p:sp>
      <p:pic>
        <p:nvPicPr>
          <p:cNvPr id="4" name="Immagine 4">
            <a:extLst>
              <a:ext uri="{FF2B5EF4-FFF2-40B4-BE49-F238E27FC236}">
                <a16:creationId xmlns:a16="http://schemas.microsoft.com/office/drawing/2014/main" id="{A280B820-224A-1E4D-B150-E70EBE55607F}"/>
              </a:ext>
            </a:extLst>
          </p:cNvPr>
          <p:cNvPicPr>
            <a:picLocks noChangeAspect="1"/>
          </p:cNvPicPr>
          <p:nvPr/>
        </p:nvPicPr>
        <p:blipFill rotWithShape="1">
          <a:blip r:embed="rId4"/>
          <a:srcRect t="1677" r="-3" b="49799"/>
          <a:stretch/>
        </p:blipFill>
        <p:spPr>
          <a:xfrm>
            <a:off x="6984387" y="484632"/>
            <a:ext cx="4719805" cy="2836084"/>
          </a:xfrm>
          <a:prstGeom prst="rect">
            <a:avLst/>
          </a:prstGeom>
          <a:ln>
            <a:noFill/>
          </a:ln>
          <a:effectLst>
            <a:outerShdw blurRad="76200" dist="63500" dir="5040000" algn="tl" rotWithShape="0">
              <a:srgbClr val="000000">
                <a:alpha val="41000"/>
              </a:srgbClr>
            </a:outerShdw>
          </a:effectLst>
        </p:spPr>
      </p:pic>
      <p:pic>
        <p:nvPicPr>
          <p:cNvPr id="7" name="Immagine 7">
            <a:extLst>
              <a:ext uri="{FF2B5EF4-FFF2-40B4-BE49-F238E27FC236}">
                <a16:creationId xmlns:a16="http://schemas.microsoft.com/office/drawing/2014/main" id="{BE5572F4-4902-014A-950F-FC5EA0C91DCD}"/>
              </a:ext>
            </a:extLst>
          </p:cNvPr>
          <p:cNvPicPr>
            <a:picLocks noChangeAspect="1"/>
          </p:cNvPicPr>
          <p:nvPr/>
        </p:nvPicPr>
        <p:blipFill rotWithShape="1">
          <a:blip r:embed="rId5"/>
          <a:srcRect r="4" b="8102"/>
          <a:stretch/>
        </p:blipFill>
        <p:spPr>
          <a:xfrm>
            <a:off x="6984386" y="3632401"/>
            <a:ext cx="4719805" cy="2743530"/>
          </a:xfrm>
          <a:prstGeom prst="rect">
            <a:avLst/>
          </a:prstGeom>
          <a:ln>
            <a:noFill/>
          </a:ln>
          <a:effectLst>
            <a:outerShdw blurRad="76200" dist="63500" dir="5040000" algn="tl" rotWithShape="0">
              <a:srgbClr val="000000">
                <a:alpha val="41000"/>
              </a:srgbClr>
            </a:outerShdw>
          </a:effectLst>
        </p:spPr>
      </p:pic>
    </p:spTree>
    <p:extLst>
      <p:ext uri="{BB962C8B-B14F-4D97-AF65-F5344CB8AC3E}">
        <p14:creationId xmlns:p14="http://schemas.microsoft.com/office/powerpoint/2010/main" val="1365601322"/>
      </p:ext>
    </p:extLst>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grpSp>
        <p:nvGrpSpPr>
          <p:cNvPr id="29" name="Group 20">
            <a:extLst>
              <a:ext uri="{FF2B5EF4-FFF2-40B4-BE49-F238E27FC236}">
                <a16:creationId xmlns:a16="http://schemas.microsoft.com/office/drawing/2014/main" id="{5B988D63-FA8B-436C-902E-E5005BC0492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176" y="0"/>
            <a:ext cx="12192000" cy="6858001"/>
            <a:chOff x="-3176" y="0"/>
            <a:chExt cx="12192000" cy="6858001"/>
          </a:xfrm>
        </p:grpSpPr>
        <p:sp useBgFill="1">
          <p:nvSpPr>
            <p:cNvPr id="22" name="Rectangle 21">
              <a:extLst>
                <a:ext uri="{FF2B5EF4-FFF2-40B4-BE49-F238E27FC236}">
                  <a16:creationId xmlns:a16="http://schemas.microsoft.com/office/drawing/2014/main" id="{2FD177FB-983E-4035-8B7A-655342A7E1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8882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22">
              <a:extLst>
                <a:ext uri="{FF2B5EF4-FFF2-40B4-BE49-F238E27FC236}">
                  <a16:creationId xmlns:a16="http://schemas.microsoft.com/office/drawing/2014/main" id="{9596D9C3-C0FC-4500-A696-55B9F77BB7A9}"/>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3176" y="0"/>
              <a:ext cx="12192000" cy="6858000"/>
            </a:xfrm>
            <a:prstGeom prst="rect">
              <a:avLst/>
            </a:prstGeom>
          </p:spPr>
        </p:pic>
      </p:grpSp>
      <p:pic>
        <p:nvPicPr>
          <p:cNvPr id="4" name="Immagine 4">
            <a:extLst>
              <a:ext uri="{FF2B5EF4-FFF2-40B4-BE49-F238E27FC236}">
                <a16:creationId xmlns:a16="http://schemas.microsoft.com/office/drawing/2014/main" id="{78A88420-B428-2049-A1F2-EA15620EB340}"/>
              </a:ext>
            </a:extLst>
          </p:cNvPr>
          <p:cNvPicPr>
            <a:picLocks noChangeAspect="1"/>
          </p:cNvPicPr>
          <p:nvPr/>
        </p:nvPicPr>
        <p:blipFill rotWithShape="1">
          <a:blip r:embed="rId3"/>
          <a:srcRect r="1184" b="1"/>
          <a:stretch/>
        </p:blipFill>
        <p:spPr>
          <a:xfrm>
            <a:off x="5564552" y="2427476"/>
            <a:ext cx="2402498" cy="3549283"/>
          </a:xfrm>
          <a:prstGeom prst="rect">
            <a:avLst/>
          </a:prstGeom>
          <a:ln>
            <a:noFill/>
          </a:ln>
          <a:effectLst>
            <a:outerShdw blurRad="292100" dist="139700" dir="2700000" algn="tl" rotWithShape="0">
              <a:srgbClr val="333333">
                <a:alpha val="65000"/>
              </a:srgbClr>
            </a:outerShdw>
          </a:effectLst>
        </p:spPr>
      </p:pic>
      <p:sp>
        <p:nvSpPr>
          <p:cNvPr id="30" name="Rectangle 24">
            <a:extLst>
              <a:ext uri="{FF2B5EF4-FFF2-40B4-BE49-F238E27FC236}">
                <a16:creationId xmlns:a16="http://schemas.microsoft.com/office/drawing/2014/main" id="{C493E730-2044-49B5-A022-B8D6F35934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2" y="609600"/>
            <a:ext cx="796704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sp>
        <p:nvSpPr>
          <p:cNvPr id="2" name="Titolo 1">
            <a:extLst>
              <a:ext uri="{FF2B5EF4-FFF2-40B4-BE49-F238E27FC236}">
                <a16:creationId xmlns:a16="http://schemas.microsoft.com/office/drawing/2014/main" id="{8B68DF86-5115-AD49-B1E3-77774DF7E294}"/>
              </a:ext>
            </a:extLst>
          </p:cNvPr>
          <p:cNvSpPr>
            <a:spLocks noGrp="1"/>
          </p:cNvSpPr>
          <p:nvPr>
            <p:ph type="title"/>
          </p:nvPr>
        </p:nvSpPr>
        <p:spPr>
          <a:xfrm>
            <a:off x="680321" y="753228"/>
            <a:ext cx="7087552" cy="1080938"/>
          </a:xfrm>
        </p:spPr>
        <p:txBody>
          <a:bodyPr>
            <a:normAutofit/>
          </a:bodyPr>
          <a:lstStyle/>
          <a:p>
            <a:r>
              <a:rPr lang="it-IT" sz="3200" dirty="0" err="1">
                <a:effectLst/>
                <a:ea typeface="Arial" panose="020B0604020202020204" pitchFamily="34" charset="0"/>
              </a:rPr>
              <a:t>Vanguardias</a:t>
            </a:r>
            <a:r>
              <a:rPr lang="it-IT" sz="3200" dirty="0">
                <a:effectLst/>
                <a:ea typeface="Arial" panose="020B0604020202020204" pitchFamily="34" charset="0"/>
              </a:rPr>
              <a:t> </a:t>
            </a:r>
            <a:r>
              <a:rPr lang="it-IT" sz="3200" dirty="0" err="1">
                <a:effectLst/>
                <a:ea typeface="Arial" panose="020B0604020202020204" pitchFamily="34" charset="0"/>
              </a:rPr>
              <a:t>artisticas</a:t>
            </a:r>
            <a:r>
              <a:rPr lang="it-IT" sz="3200" dirty="0">
                <a:effectLst/>
                <a:ea typeface="Arial" panose="020B0604020202020204" pitchFamily="34" charset="0"/>
              </a:rPr>
              <a:t> </a:t>
            </a:r>
            <a:r>
              <a:rPr lang="it-IT" sz="3200" dirty="0" err="1">
                <a:effectLst/>
                <a:ea typeface="Arial" panose="020B0604020202020204" pitchFamily="34" charset="0"/>
              </a:rPr>
              <a:t>latinoamericans</a:t>
            </a:r>
            <a:endParaRPr lang="it-IT" sz="3200" dirty="0"/>
          </a:p>
        </p:txBody>
      </p:sp>
      <p:pic>
        <p:nvPicPr>
          <p:cNvPr id="31" name="Picture 26">
            <a:extLst>
              <a:ext uri="{FF2B5EF4-FFF2-40B4-BE49-F238E27FC236}">
                <a16:creationId xmlns:a16="http://schemas.microsoft.com/office/drawing/2014/main" id="{78976801-4346-4636-BA62-265C81DFE7C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2" y="1970240"/>
            <a:ext cx="7967048" cy="321164"/>
          </a:xfrm>
          <a:prstGeom prst="rect">
            <a:avLst/>
          </a:prstGeom>
        </p:spPr>
      </p:pic>
      <p:sp>
        <p:nvSpPr>
          <p:cNvPr id="3" name="Segnaposto contenuto 2">
            <a:extLst>
              <a:ext uri="{FF2B5EF4-FFF2-40B4-BE49-F238E27FC236}">
                <a16:creationId xmlns:a16="http://schemas.microsoft.com/office/drawing/2014/main" id="{42B4A702-A0EF-B143-B05E-919BED3CBBEC}"/>
              </a:ext>
            </a:extLst>
          </p:cNvPr>
          <p:cNvSpPr>
            <a:spLocks noGrp="1"/>
          </p:cNvSpPr>
          <p:nvPr>
            <p:ph idx="1"/>
          </p:nvPr>
        </p:nvSpPr>
        <p:spPr>
          <a:xfrm>
            <a:off x="428909" y="2333928"/>
            <a:ext cx="4817659" cy="3736381"/>
          </a:xfrm>
        </p:spPr>
        <p:txBody>
          <a:bodyPr>
            <a:normAutofit/>
          </a:bodyPr>
          <a:lstStyle/>
          <a:p>
            <a:pPr marL="0" indent="0" algn="just">
              <a:buNone/>
            </a:pPr>
            <a:r>
              <a:rPr lang="it-IT" sz="1600" dirty="0">
                <a:effectLst/>
                <a:ea typeface="Arial" panose="020B0604020202020204" pitchFamily="34" charset="0"/>
              </a:rPr>
              <a:t>Por lo </a:t>
            </a:r>
            <a:r>
              <a:rPr lang="it-IT" sz="1600" dirty="0" err="1">
                <a:effectLst/>
                <a:ea typeface="Arial" panose="020B0604020202020204" pitchFamily="34" charset="0"/>
              </a:rPr>
              <a:t>común</a:t>
            </a:r>
            <a:r>
              <a:rPr lang="it-IT" sz="1600" dirty="0">
                <a:effectLst/>
                <a:ea typeface="Arial" panose="020B0604020202020204" pitchFamily="34" charset="0"/>
              </a:rPr>
              <a:t> se considera </a:t>
            </a:r>
            <a:r>
              <a:rPr lang="it-IT" sz="1600" dirty="0" err="1">
                <a:effectLst/>
                <a:ea typeface="Arial" panose="020B0604020202020204" pitchFamily="34" charset="0"/>
              </a:rPr>
              <a:t>que</a:t>
            </a:r>
            <a:r>
              <a:rPr lang="it-IT" sz="1600" dirty="0">
                <a:effectLst/>
                <a:ea typeface="Arial" panose="020B0604020202020204" pitchFamily="34" charset="0"/>
              </a:rPr>
              <a:t> </a:t>
            </a:r>
            <a:r>
              <a:rPr lang="it-IT" sz="1600" dirty="0" err="1">
                <a:effectLst/>
                <a:ea typeface="Arial" panose="020B0604020202020204" pitchFamily="34" charset="0"/>
              </a:rPr>
              <a:t>las</a:t>
            </a:r>
            <a:r>
              <a:rPr lang="it-IT" sz="1600" dirty="0">
                <a:effectLst/>
                <a:ea typeface="Arial" panose="020B0604020202020204" pitchFamily="34" charset="0"/>
              </a:rPr>
              <a:t> </a:t>
            </a:r>
            <a:r>
              <a:rPr lang="it-IT" sz="1600" dirty="0" err="1">
                <a:effectLst/>
                <a:ea typeface="Arial" panose="020B0604020202020204" pitchFamily="34" charset="0"/>
              </a:rPr>
              <a:t>vanguardias</a:t>
            </a:r>
            <a:r>
              <a:rPr lang="it-IT" sz="1600" dirty="0">
                <a:effectLst/>
                <a:ea typeface="Arial" panose="020B0604020202020204" pitchFamily="34" charset="0"/>
              </a:rPr>
              <a:t> </a:t>
            </a:r>
            <a:r>
              <a:rPr lang="it-IT" sz="1600" dirty="0" err="1">
                <a:effectLst/>
                <a:ea typeface="Arial" panose="020B0604020202020204" pitchFamily="34" charset="0"/>
              </a:rPr>
              <a:t>latinoamericanas</a:t>
            </a:r>
            <a:r>
              <a:rPr lang="it-IT" sz="1600" dirty="0">
                <a:effectLst/>
                <a:ea typeface="Arial" panose="020B0604020202020204" pitchFamily="34" charset="0"/>
              </a:rPr>
              <a:t> </a:t>
            </a:r>
            <a:r>
              <a:rPr lang="it-IT" sz="1600" dirty="0" err="1">
                <a:effectLst/>
                <a:ea typeface="Arial" panose="020B0604020202020204" pitchFamily="34" charset="0"/>
              </a:rPr>
              <a:t>nacen</a:t>
            </a:r>
            <a:r>
              <a:rPr lang="it-IT" sz="1600" dirty="0">
                <a:effectLst/>
                <a:ea typeface="Arial" panose="020B0604020202020204" pitchFamily="34" charset="0"/>
              </a:rPr>
              <a:t> en la </a:t>
            </a:r>
            <a:r>
              <a:rPr lang="it-IT" sz="1600" dirty="0" err="1">
                <a:effectLst/>
                <a:ea typeface="Arial" panose="020B0604020202020204" pitchFamily="34" charset="0"/>
              </a:rPr>
              <a:t>década</a:t>
            </a:r>
            <a:r>
              <a:rPr lang="it-IT" sz="1600" dirty="0">
                <a:effectLst/>
                <a:ea typeface="Arial" panose="020B0604020202020204" pitchFamily="34" charset="0"/>
              </a:rPr>
              <a:t> del </a:t>
            </a:r>
            <a:r>
              <a:rPr lang="it-IT" sz="1600" dirty="0" err="1">
                <a:effectLst/>
                <a:ea typeface="Arial" panose="020B0604020202020204" pitchFamily="34" charset="0"/>
              </a:rPr>
              <a:t>veinte</a:t>
            </a:r>
            <a:r>
              <a:rPr lang="it-IT" sz="1600" dirty="0">
                <a:effectLst/>
                <a:ea typeface="Arial" panose="020B0604020202020204" pitchFamily="34" charset="0"/>
              </a:rPr>
              <a:t> y, para </a:t>
            </a:r>
            <a:r>
              <a:rPr lang="it-IT" sz="1600" dirty="0" err="1">
                <a:effectLst/>
                <a:ea typeface="Arial" panose="020B0604020202020204" pitchFamily="34" charset="0"/>
              </a:rPr>
              <a:t>fines</a:t>
            </a:r>
            <a:r>
              <a:rPr lang="it-IT" sz="1600" dirty="0">
                <a:effectLst/>
                <a:ea typeface="Arial" panose="020B0604020202020204" pitchFamily="34" charset="0"/>
              </a:rPr>
              <a:t> de </a:t>
            </a:r>
            <a:r>
              <a:rPr lang="it-IT" sz="1600" dirty="0" err="1">
                <a:effectLst/>
                <a:ea typeface="Arial" panose="020B0604020202020204" pitchFamily="34" charset="0"/>
              </a:rPr>
              <a:t>esa</a:t>
            </a:r>
            <a:r>
              <a:rPr lang="it-IT" sz="1600" dirty="0">
                <a:effectLst/>
                <a:ea typeface="Arial" panose="020B0604020202020204" pitchFamily="34" charset="0"/>
              </a:rPr>
              <a:t> </a:t>
            </a:r>
            <a:r>
              <a:rPr lang="it-IT" sz="1600" dirty="0" err="1">
                <a:effectLst/>
                <a:ea typeface="Arial" panose="020B0604020202020204" pitchFamily="34" charset="0"/>
              </a:rPr>
              <a:t>misma</a:t>
            </a:r>
            <a:r>
              <a:rPr lang="it-IT" sz="1600" dirty="0">
                <a:effectLst/>
                <a:ea typeface="Arial" panose="020B0604020202020204" pitchFamily="34" charset="0"/>
              </a:rPr>
              <a:t> </a:t>
            </a:r>
            <a:r>
              <a:rPr lang="it-IT" sz="1600" dirty="0" err="1">
                <a:effectLst/>
                <a:ea typeface="Arial" panose="020B0604020202020204" pitchFamily="34" charset="0"/>
              </a:rPr>
              <a:t>década</a:t>
            </a:r>
            <a:r>
              <a:rPr lang="it-IT" sz="1600" dirty="0">
                <a:effectLst/>
                <a:ea typeface="Arial" panose="020B0604020202020204" pitchFamily="34" charset="0"/>
              </a:rPr>
              <a:t>, </a:t>
            </a:r>
            <a:r>
              <a:rPr lang="it-IT" sz="1600" dirty="0" err="1">
                <a:effectLst/>
                <a:ea typeface="Arial" panose="020B0604020202020204" pitchFamily="34" charset="0"/>
              </a:rPr>
              <a:t>comienza</a:t>
            </a:r>
            <a:r>
              <a:rPr lang="it-IT" sz="1600" dirty="0">
                <a:effectLst/>
                <a:ea typeface="Arial" panose="020B0604020202020204" pitchFamily="34" charset="0"/>
              </a:rPr>
              <a:t> </a:t>
            </a:r>
            <a:r>
              <a:rPr lang="it-IT" sz="1600" dirty="0" err="1">
                <a:effectLst/>
                <a:ea typeface="Arial" panose="020B0604020202020204" pitchFamily="34" charset="0"/>
              </a:rPr>
              <a:t>ya</a:t>
            </a:r>
            <a:r>
              <a:rPr lang="it-IT" sz="1600" dirty="0">
                <a:effectLst/>
                <a:ea typeface="Arial" panose="020B0604020202020204" pitchFamily="34" charset="0"/>
              </a:rPr>
              <a:t> </a:t>
            </a:r>
            <a:r>
              <a:rPr lang="it-IT" sz="1600" dirty="0" err="1">
                <a:effectLst/>
                <a:ea typeface="Arial" panose="020B0604020202020204" pitchFamily="34" charset="0"/>
              </a:rPr>
              <a:t>el</a:t>
            </a:r>
            <a:r>
              <a:rPr lang="it-IT" sz="1600" dirty="0">
                <a:effectLst/>
                <a:ea typeface="Arial" panose="020B0604020202020204" pitchFamily="34" charset="0"/>
              </a:rPr>
              <a:t> </a:t>
            </a:r>
            <a:r>
              <a:rPr lang="it-IT" sz="1600" dirty="0" err="1">
                <a:effectLst/>
                <a:ea typeface="Arial" panose="020B0604020202020204" pitchFamily="34" charset="0"/>
              </a:rPr>
              <a:t>ocaso</a:t>
            </a:r>
            <a:r>
              <a:rPr lang="it-IT" sz="1600" dirty="0">
                <a:effectLst/>
                <a:ea typeface="Arial" panose="020B0604020202020204" pitchFamily="34" charset="0"/>
              </a:rPr>
              <a:t> de </a:t>
            </a:r>
            <a:r>
              <a:rPr lang="it-IT" sz="1600" dirty="0" err="1">
                <a:effectLst/>
                <a:ea typeface="Arial" panose="020B0604020202020204" pitchFamily="34" charset="0"/>
              </a:rPr>
              <a:t>estas</a:t>
            </a:r>
            <a:r>
              <a:rPr lang="it-IT" sz="1600" dirty="0">
                <a:effectLst/>
                <a:ea typeface="Arial" panose="020B0604020202020204" pitchFamily="34" charset="0"/>
              </a:rPr>
              <a:t>.</a:t>
            </a:r>
          </a:p>
          <a:p>
            <a:pPr marL="0" indent="0" algn="just">
              <a:buNone/>
            </a:pPr>
            <a:r>
              <a:rPr lang="it-IT" sz="1600" dirty="0">
                <a:effectLst/>
                <a:ea typeface="Arial" panose="020B0604020202020204" pitchFamily="34" charset="0"/>
              </a:rPr>
              <a:t>Las </a:t>
            </a:r>
            <a:r>
              <a:rPr lang="it-IT" sz="1600" dirty="0" err="1">
                <a:effectLst/>
                <a:ea typeface="Arial" panose="020B0604020202020204" pitchFamily="34" charset="0"/>
              </a:rPr>
              <a:t>vanguardias</a:t>
            </a:r>
            <a:r>
              <a:rPr lang="it-IT" sz="1600" dirty="0">
                <a:effectLst/>
                <a:ea typeface="Arial" panose="020B0604020202020204" pitchFamily="34" charset="0"/>
              </a:rPr>
              <a:t> del </a:t>
            </a:r>
            <a:r>
              <a:rPr lang="it-IT" sz="1600" dirty="0" err="1">
                <a:effectLst/>
                <a:ea typeface="Arial" panose="020B0604020202020204" pitchFamily="34" charset="0"/>
              </a:rPr>
              <a:t>veinte</a:t>
            </a:r>
            <a:r>
              <a:rPr lang="it-IT" sz="1600" dirty="0">
                <a:effectLst/>
                <a:ea typeface="Arial" panose="020B0604020202020204" pitchFamily="34" charset="0"/>
              </a:rPr>
              <a:t> </a:t>
            </a:r>
            <a:r>
              <a:rPr lang="it-IT" sz="1600" dirty="0" err="1">
                <a:effectLst/>
                <a:ea typeface="Arial" panose="020B0604020202020204" pitchFamily="34" charset="0"/>
              </a:rPr>
              <a:t>intentan</a:t>
            </a:r>
            <a:r>
              <a:rPr lang="it-IT" sz="1600" dirty="0">
                <a:effectLst/>
                <a:ea typeface="Arial" panose="020B0604020202020204" pitchFamily="34" charset="0"/>
              </a:rPr>
              <a:t>, tal </a:t>
            </a:r>
            <a:r>
              <a:rPr lang="it-IT" sz="1600" dirty="0" err="1">
                <a:effectLst/>
                <a:ea typeface="Arial" panose="020B0604020202020204" pitchFamily="34" charset="0"/>
              </a:rPr>
              <a:t>cual</a:t>
            </a:r>
            <a:r>
              <a:rPr lang="it-IT" sz="1600" dirty="0">
                <a:effectLst/>
                <a:ea typeface="Arial" panose="020B0604020202020204" pitchFamily="34" charset="0"/>
              </a:rPr>
              <a:t> lo </a:t>
            </a:r>
            <a:r>
              <a:rPr lang="it-IT" sz="1600" dirty="0" err="1">
                <a:effectLst/>
                <a:ea typeface="Arial" panose="020B0604020202020204" pitchFamily="34" charset="0"/>
              </a:rPr>
              <a:t>mencionado</a:t>
            </a:r>
            <a:r>
              <a:rPr lang="it-IT" sz="1600" dirty="0">
                <a:effectLst/>
                <a:ea typeface="Arial" panose="020B0604020202020204" pitchFamily="34" charset="0"/>
              </a:rPr>
              <a:t> anteriormente, </a:t>
            </a:r>
            <a:r>
              <a:rPr lang="it-IT" sz="1600" dirty="0" err="1">
                <a:effectLst/>
                <a:ea typeface="Arial" panose="020B0604020202020204" pitchFamily="34" charset="0"/>
              </a:rPr>
              <a:t>establecer</a:t>
            </a:r>
            <a:r>
              <a:rPr lang="it-IT" sz="1600" dirty="0">
                <a:effectLst/>
                <a:ea typeface="Arial" panose="020B0604020202020204" pitchFamily="34" charset="0"/>
              </a:rPr>
              <a:t> una </a:t>
            </a:r>
            <a:r>
              <a:rPr lang="it-IT" sz="1600" dirty="0" err="1">
                <a:effectLst/>
                <a:ea typeface="Arial" panose="020B0604020202020204" pitchFamily="34" charset="0"/>
              </a:rPr>
              <a:t>oposición</a:t>
            </a:r>
            <a:r>
              <a:rPr lang="it-IT" sz="1600" dirty="0">
                <a:effectLst/>
                <a:ea typeface="Arial" panose="020B0604020202020204" pitchFamily="34" charset="0"/>
              </a:rPr>
              <a:t> con </a:t>
            </a:r>
            <a:r>
              <a:rPr lang="it-IT" sz="1600" dirty="0" err="1">
                <a:effectLst/>
                <a:ea typeface="Arial" panose="020B0604020202020204" pitchFamily="34" charset="0"/>
              </a:rPr>
              <a:t>el</a:t>
            </a:r>
            <a:r>
              <a:rPr lang="it-IT" sz="1600" dirty="0">
                <a:effectLst/>
                <a:ea typeface="Arial" panose="020B0604020202020204" pitchFamily="34" charset="0"/>
              </a:rPr>
              <a:t> status quo cultural y, al </a:t>
            </a:r>
            <a:r>
              <a:rPr lang="it-IT" sz="1600" dirty="0" err="1">
                <a:effectLst/>
                <a:ea typeface="Arial" panose="020B0604020202020204" pitchFamily="34" charset="0"/>
              </a:rPr>
              <a:t>mismo</a:t>
            </a:r>
            <a:r>
              <a:rPr lang="it-IT" sz="1600" dirty="0">
                <a:effectLst/>
                <a:ea typeface="Arial" panose="020B0604020202020204" pitchFamily="34" charset="0"/>
              </a:rPr>
              <a:t> </a:t>
            </a:r>
            <a:r>
              <a:rPr lang="it-IT" sz="1600" dirty="0" err="1">
                <a:effectLst/>
                <a:ea typeface="Arial" panose="020B0604020202020204" pitchFamily="34" charset="0"/>
              </a:rPr>
              <a:t>tiempo</a:t>
            </a:r>
            <a:r>
              <a:rPr lang="it-IT" sz="1600" dirty="0">
                <a:effectLst/>
                <a:ea typeface="Arial" panose="020B0604020202020204" pitchFamily="34" charset="0"/>
              </a:rPr>
              <a:t>, renovar </a:t>
            </a:r>
            <a:r>
              <a:rPr lang="it-IT" sz="1600" dirty="0" err="1">
                <a:effectLst/>
                <a:ea typeface="Arial" panose="020B0604020202020204" pitchFamily="34" charset="0"/>
              </a:rPr>
              <a:t>las</a:t>
            </a:r>
            <a:r>
              <a:rPr lang="it-IT" sz="1600" dirty="0">
                <a:effectLst/>
                <a:ea typeface="Arial" panose="020B0604020202020204" pitchFamily="34" charset="0"/>
              </a:rPr>
              <a:t> </a:t>
            </a:r>
            <a:r>
              <a:rPr lang="it-IT" sz="1600" dirty="0" err="1">
                <a:effectLst/>
                <a:ea typeface="Arial" panose="020B0604020202020204" pitchFamily="34" charset="0"/>
              </a:rPr>
              <a:t>artes</a:t>
            </a:r>
            <a:r>
              <a:rPr lang="it-IT" sz="1600" dirty="0">
                <a:effectLst/>
                <a:ea typeface="Arial" panose="020B0604020202020204" pitchFamily="34" charset="0"/>
              </a:rPr>
              <a:t> y </a:t>
            </a:r>
            <a:r>
              <a:rPr lang="it-IT" sz="1600" dirty="0" err="1">
                <a:effectLst/>
                <a:ea typeface="Arial" panose="020B0604020202020204" pitchFamily="34" charset="0"/>
              </a:rPr>
              <a:t>los</a:t>
            </a:r>
            <a:r>
              <a:rPr lang="it-IT" sz="1600" dirty="0">
                <a:effectLst/>
                <a:ea typeface="Arial" panose="020B0604020202020204" pitchFamily="34" charset="0"/>
              </a:rPr>
              <a:t> </a:t>
            </a:r>
            <a:r>
              <a:rPr lang="it-IT" sz="1600" dirty="0" err="1">
                <a:effectLst/>
                <a:ea typeface="Arial" panose="020B0604020202020204" pitchFamily="34" charset="0"/>
              </a:rPr>
              <a:t>valores</a:t>
            </a:r>
            <a:r>
              <a:rPr lang="it-IT" sz="1600" dirty="0">
                <a:effectLst/>
                <a:ea typeface="Arial" panose="020B0604020202020204" pitchFamily="34" charset="0"/>
              </a:rPr>
              <a:t>, instaurando una “</a:t>
            </a:r>
            <a:r>
              <a:rPr lang="it-IT" sz="1600" dirty="0" err="1">
                <a:effectLst/>
                <a:ea typeface="Arial" panose="020B0604020202020204" pitchFamily="34" charset="0"/>
              </a:rPr>
              <a:t>nueva</a:t>
            </a:r>
            <a:r>
              <a:rPr lang="it-IT" sz="1600" dirty="0">
                <a:effectLst/>
                <a:ea typeface="Arial" panose="020B0604020202020204" pitchFamily="34" charset="0"/>
              </a:rPr>
              <a:t> </a:t>
            </a:r>
            <a:r>
              <a:rPr lang="it-IT" sz="1600" dirty="0" err="1">
                <a:effectLst/>
                <a:ea typeface="Arial" panose="020B0604020202020204" pitchFamily="34" charset="0"/>
              </a:rPr>
              <a:t>sensibilidad</a:t>
            </a:r>
            <a:r>
              <a:rPr lang="it-IT" sz="1600" dirty="0">
                <a:effectLst/>
                <a:ea typeface="Arial" panose="020B0604020202020204" pitchFamily="34" charset="0"/>
              </a:rPr>
              <a:t>”.</a:t>
            </a:r>
          </a:p>
          <a:p>
            <a:pPr marL="0" indent="0" algn="just">
              <a:buNone/>
            </a:pPr>
            <a:r>
              <a:rPr lang="it-IT" sz="1700" dirty="0" err="1">
                <a:ea typeface="Arial" panose="020B0604020202020204" pitchFamily="34" charset="0"/>
              </a:rPr>
              <a:t>Ellas</a:t>
            </a:r>
            <a:r>
              <a:rPr lang="it-IT" sz="1700" dirty="0">
                <a:ea typeface="Arial" panose="020B0604020202020204" pitchFamily="34" charset="0"/>
              </a:rPr>
              <a:t> </a:t>
            </a:r>
            <a:r>
              <a:rPr lang="it-IT" sz="1700" dirty="0" err="1">
                <a:ea typeface="Arial" panose="020B0604020202020204" pitchFamily="34" charset="0"/>
              </a:rPr>
              <a:t>forman</a:t>
            </a:r>
            <a:r>
              <a:rPr lang="it-IT" sz="1700" dirty="0">
                <a:ea typeface="Arial" panose="020B0604020202020204" pitchFamily="34" charset="0"/>
              </a:rPr>
              <a:t> parte de un </a:t>
            </a:r>
            <a:r>
              <a:rPr lang="it-IT" sz="1700" dirty="0" err="1">
                <a:ea typeface="Arial" panose="020B0604020202020204" pitchFamily="34" charset="0"/>
              </a:rPr>
              <a:t>primer</a:t>
            </a:r>
            <a:r>
              <a:rPr lang="it-IT" sz="1700" dirty="0">
                <a:ea typeface="Arial" panose="020B0604020202020204" pitchFamily="34" charset="0"/>
              </a:rPr>
              <a:t> impulso de </a:t>
            </a:r>
            <a:r>
              <a:rPr lang="it-IT" sz="1700" dirty="0" err="1">
                <a:ea typeface="Arial" panose="020B0604020202020204" pitchFamily="34" charset="0"/>
              </a:rPr>
              <a:t>apropiación</a:t>
            </a:r>
            <a:r>
              <a:rPr lang="it-IT" sz="1700" dirty="0">
                <a:ea typeface="Arial" panose="020B0604020202020204" pitchFamily="34" charset="0"/>
              </a:rPr>
              <a:t> cultural. </a:t>
            </a:r>
            <a:r>
              <a:rPr lang="it-IT" sz="1700" dirty="0" err="1">
                <a:ea typeface="Arial" panose="020B0604020202020204" pitchFamily="34" charset="0"/>
              </a:rPr>
              <a:t>Asumen</a:t>
            </a:r>
            <a:r>
              <a:rPr lang="it-IT" sz="1700" dirty="0">
                <a:ea typeface="Arial" panose="020B0604020202020204" pitchFamily="34" charset="0"/>
              </a:rPr>
              <a:t> </a:t>
            </a:r>
            <a:r>
              <a:rPr lang="it-IT" sz="1700" dirty="0" err="1">
                <a:ea typeface="Arial" panose="020B0604020202020204" pitchFamily="34" charset="0"/>
              </a:rPr>
              <a:t>como</a:t>
            </a:r>
            <a:r>
              <a:rPr lang="it-IT" sz="1700" dirty="0">
                <a:ea typeface="Arial" panose="020B0604020202020204" pitchFamily="34" charset="0"/>
              </a:rPr>
              <a:t> propria la </a:t>
            </a:r>
            <a:r>
              <a:rPr lang="it-IT" sz="1700" dirty="0" err="1">
                <a:ea typeface="Arial" panose="020B0604020202020204" pitchFamily="34" charset="0"/>
              </a:rPr>
              <a:t>cuestión</a:t>
            </a:r>
            <a:r>
              <a:rPr lang="it-IT" sz="1700" dirty="0">
                <a:ea typeface="Arial" panose="020B0604020202020204" pitchFamily="34" charset="0"/>
              </a:rPr>
              <a:t> social americana. Es un intento por </a:t>
            </a:r>
            <a:r>
              <a:rPr lang="it-IT" sz="1700" dirty="0" err="1">
                <a:ea typeface="Arial" panose="020B0604020202020204" pitchFamily="34" charset="0"/>
              </a:rPr>
              <a:t>separarse</a:t>
            </a:r>
            <a:r>
              <a:rPr lang="it-IT" sz="1700" dirty="0">
                <a:ea typeface="Arial" panose="020B0604020202020204" pitchFamily="34" charset="0"/>
              </a:rPr>
              <a:t> del </a:t>
            </a:r>
            <a:r>
              <a:rPr lang="it-IT" sz="1700" dirty="0" err="1">
                <a:ea typeface="Arial" panose="020B0604020202020204" pitchFamily="34" charset="0"/>
              </a:rPr>
              <a:t>pasado</a:t>
            </a:r>
            <a:r>
              <a:rPr lang="it-IT" sz="1700" dirty="0">
                <a:ea typeface="Arial" panose="020B0604020202020204" pitchFamily="34" charset="0"/>
              </a:rPr>
              <a:t> </a:t>
            </a:r>
            <a:r>
              <a:rPr lang="it-IT" sz="1700" dirty="0" err="1">
                <a:ea typeface="Arial" panose="020B0604020202020204" pitchFamily="34" charset="0"/>
              </a:rPr>
              <a:t>hisponico</a:t>
            </a:r>
            <a:r>
              <a:rPr lang="it-IT" sz="1700" dirty="0">
                <a:ea typeface="Arial" panose="020B0604020202020204" pitchFamily="34" charset="0"/>
              </a:rPr>
              <a:t>. En America latina </a:t>
            </a:r>
            <a:r>
              <a:rPr lang="it-IT" sz="1700" dirty="0" err="1">
                <a:ea typeface="Arial" panose="020B0604020202020204" pitchFamily="34" charset="0"/>
              </a:rPr>
              <a:t>las</a:t>
            </a:r>
            <a:r>
              <a:rPr lang="it-IT" sz="1700" dirty="0">
                <a:ea typeface="Arial" panose="020B0604020202020204" pitchFamily="34" charset="0"/>
              </a:rPr>
              <a:t> </a:t>
            </a:r>
            <a:r>
              <a:rPr lang="it-IT" sz="1700" dirty="0" err="1">
                <a:ea typeface="Arial" panose="020B0604020202020204" pitchFamily="34" charset="0"/>
              </a:rPr>
              <a:t>vanguardias</a:t>
            </a:r>
            <a:r>
              <a:rPr lang="it-IT" sz="1700" dirty="0">
                <a:ea typeface="Arial" panose="020B0604020202020204" pitchFamily="34" charset="0"/>
              </a:rPr>
              <a:t> </a:t>
            </a:r>
            <a:r>
              <a:rPr lang="it-IT" sz="1700" dirty="0" err="1">
                <a:ea typeface="Arial" panose="020B0604020202020204" pitchFamily="34" charset="0"/>
              </a:rPr>
              <a:t>tienen</a:t>
            </a:r>
            <a:r>
              <a:rPr lang="it-IT" sz="1700" dirty="0">
                <a:ea typeface="Arial" panose="020B0604020202020204" pitchFamily="34" charset="0"/>
              </a:rPr>
              <a:t> </a:t>
            </a:r>
            <a:r>
              <a:rPr lang="it-IT" sz="1700" dirty="0" err="1">
                <a:ea typeface="Arial" panose="020B0604020202020204" pitchFamily="34" charset="0"/>
              </a:rPr>
              <a:t>el</a:t>
            </a:r>
            <a:r>
              <a:rPr lang="it-IT" sz="1700" dirty="0">
                <a:ea typeface="Arial" panose="020B0604020202020204" pitchFamily="34" charset="0"/>
              </a:rPr>
              <a:t> elemento del </a:t>
            </a:r>
            <a:r>
              <a:rPr lang="it-IT" sz="1700" dirty="0" err="1">
                <a:ea typeface="Arial" panose="020B0604020202020204" pitchFamily="34" charset="0"/>
              </a:rPr>
              <a:t>subdesarrolo</a:t>
            </a:r>
            <a:r>
              <a:rPr lang="it-IT" sz="1700" dirty="0">
                <a:ea typeface="Arial" panose="020B0604020202020204" pitchFamily="34" charset="0"/>
              </a:rPr>
              <a:t> y de la </a:t>
            </a:r>
            <a:r>
              <a:rPr lang="it-IT" sz="1700" dirty="0" err="1">
                <a:ea typeface="Arial" panose="020B0604020202020204" pitchFamily="34" charset="0"/>
              </a:rPr>
              <a:t>revolución</a:t>
            </a:r>
            <a:r>
              <a:rPr lang="it-IT" sz="1700" dirty="0">
                <a:ea typeface="Arial" panose="020B0604020202020204" pitchFamily="34" charset="0"/>
              </a:rPr>
              <a:t>.</a:t>
            </a:r>
            <a:endParaRPr lang="it-IT" sz="1700" dirty="0"/>
          </a:p>
        </p:txBody>
      </p:sp>
      <p:pic>
        <p:nvPicPr>
          <p:cNvPr id="5" name="Immagin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53064" y="3761889"/>
            <a:ext cx="2543175" cy="2543175"/>
          </a:xfrm>
          <a:prstGeom prst="rect">
            <a:avLst/>
          </a:prstGeom>
          <a:ln>
            <a:noFill/>
          </a:ln>
          <a:effectLst>
            <a:outerShdw blurRad="292100" dist="139700" dir="2700000" algn="tl" rotWithShape="0">
              <a:srgbClr val="333333">
                <a:alpha val="65000"/>
              </a:srgbClr>
            </a:outerShdw>
          </a:effectLst>
        </p:spPr>
      </p:pic>
      <p:pic>
        <p:nvPicPr>
          <p:cNvPr id="11" name="Immagine 10"/>
          <p:cNvPicPr>
            <a:picLocks noChangeAspect="1"/>
          </p:cNvPicPr>
          <p:nvPr/>
        </p:nvPicPr>
        <p:blipFill>
          <a:blip r:embed="rId6"/>
          <a:stretch>
            <a:fillRect/>
          </a:stretch>
        </p:blipFill>
        <p:spPr>
          <a:xfrm>
            <a:off x="8217779" y="609600"/>
            <a:ext cx="3578460" cy="287469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636471987"/>
      </p:ext>
    </p:extLst>
  </p:cSld>
  <p:clrMapOvr>
    <a:masterClrMapping/>
  </p:clrMapOvr>
  <p:transition spd="slow">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B3CC1F1-253A-5A46-B414-7EA87A435650}"/>
              </a:ext>
            </a:extLst>
          </p:cNvPr>
          <p:cNvSpPr>
            <a:spLocks noGrp="1"/>
          </p:cNvSpPr>
          <p:nvPr>
            <p:ph type="title"/>
          </p:nvPr>
        </p:nvSpPr>
        <p:spPr/>
        <p:txBody>
          <a:bodyPr>
            <a:normAutofit/>
          </a:bodyPr>
          <a:lstStyle/>
          <a:p>
            <a:r>
              <a:rPr lang="es-ES" sz="3200" dirty="0"/>
              <a:t>Diferencias entre los países latinoamericanos</a:t>
            </a:r>
            <a:endParaRPr lang="it-IT" sz="3200" dirty="0"/>
          </a:p>
        </p:txBody>
      </p:sp>
      <p:sp>
        <p:nvSpPr>
          <p:cNvPr id="3" name="Segnaposto contenuto 2">
            <a:extLst>
              <a:ext uri="{FF2B5EF4-FFF2-40B4-BE49-F238E27FC236}">
                <a16:creationId xmlns:a16="http://schemas.microsoft.com/office/drawing/2014/main" id="{5831E87B-273B-FC43-991A-DD25F3B27B79}"/>
              </a:ext>
            </a:extLst>
          </p:cNvPr>
          <p:cNvSpPr>
            <a:spLocks noGrp="1"/>
          </p:cNvSpPr>
          <p:nvPr>
            <p:ph idx="1"/>
          </p:nvPr>
        </p:nvSpPr>
        <p:spPr>
          <a:xfrm>
            <a:off x="680321" y="2336873"/>
            <a:ext cx="7494688" cy="1239104"/>
          </a:xfrm>
        </p:spPr>
        <p:txBody>
          <a:bodyPr>
            <a:normAutofit/>
          </a:bodyPr>
          <a:lstStyle/>
          <a:p>
            <a:pPr marL="0" indent="0" algn="just">
              <a:buNone/>
            </a:pPr>
            <a:r>
              <a:rPr lang="es-ES" sz="1600" dirty="0"/>
              <a:t>Las vanguardias se distinguieron entre los paises de la Amrica latina por supuesto en los países con influencia indígena se desarrolló el indigenismo, un arte que trataba de recuperar y reivindicar las raíces culturales precolombinas. Un movimiento que se materializó en la pintura en el llamado muralismo mexicano, a cuyo frente se destacaron Diego Rivera y David Álvaro Siqueiros.</a:t>
            </a:r>
            <a:endParaRPr lang="it-IT" sz="1600" dirty="0"/>
          </a:p>
        </p:txBody>
      </p:sp>
      <p:pic>
        <p:nvPicPr>
          <p:cNvPr id="8" name="Immagine 7"/>
          <p:cNvPicPr>
            <a:picLocks noChangeAspect="1"/>
          </p:cNvPicPr>
          <p:nvPr/>
        </p:nvPicPr>
        <p:blipFill rotWithShape="1">
          <a:blip r:embed="rId2">
            <a:extLst>
              <a:ext uri="{28A0092B-C50C-407E-A947-70E740481C1C}">
                <a14:useLocalDpi xmlns:a14="http://schemas.microsoft.com/office/drawing/2010/main" val="0"/>
              </a:ext>
            </a:extLst>
          </a:blip>
          <a:srcRect l="6284" t="10092" r="7464" b="10092"/>
          <a:stretch/>
        </p:blipFill>
        <p:spPr>
          <a:xfrm>
            <a:off x="778231" y="3665515"/>
            <a:ext cx="2504054" cy="2411654"/>
          </a:xfrm>
          <a:prstGeom prst="rect">
            <a:avLst/>
          </a:prstGeom>
          <a:ln>
            <a:noFill/>
          </a:ln>
          <a:effectLst>
            <a:outerShdw blurRad="292100" dist="139700" dir="2700000" algn="tl" rotWithShape="0">
              <a:srgbClr val="333333">
                <a:alpha val="65000"/>
              </a:srgbClr>
            </a:outerShdw>
          </a:effectLst>
        </p:spPr>
      </p:pic>
      <p:sp>
        <p:nvSpPr>
          <p:cNvPr id="9" name="CasellaDiTesto 8"/>
          <p:cNvSpPr txBox="1"/>
          <p:nvPr/>
        </p:nvSpPr>
        <p:spPr>
          <a:xfrm>
            <a:off x="680321" y="6360699"/>
            <a:ext cx="3225563" cy="307777"/>
          </a:xfrm>
          <a:prstGeom prst="rect">
            <a:avLst/>
          </a:prstGeom>
          <a:noFill/>
        </p:spPr>
        <p:txBody>
          <a:bodyPr wrap="none" rtlCol="0">
            <a:spAutoFit/>
          </a:bodyPr>
          <a:lstStyle/>
          <a:p>
            <a:r>
              <a:rPr lang="it-IT" sz="1400" i="1" dirty="0"/>
              <a:t>«</a:t>
            </a:r>
            <a:r>
              <a:rPr lang="it-IT" sz="1400" i="1" dirty="0" err="1"/>
              <a:t>El</a:t>
            </a:r>
            <a:r>
              <a:rPr lang="it-IT" sz="1400" i="1" dirty="0"/>
              <a:t> </a:t>
            </a:r>
            <a:r>
              <a:rPr lang="it-IT" sz="1400" i="1" dirty="0" err="1"/>
              <a:t>portador</a:t>
            </a:r>
            <a:r>
              <a:rPr lang="it-IT" sz="1400" i="1" dirty="0"/>
              <a:t> de </a:t>
            </a:r>
            <a:r>
              <a:rPr lang="it-IT" sz="1400" i="1" dirty="0" err="1"/>
              <a:t>Flores</a:t>
            </a:r>
            <a:r>
              <a:rPr lang="it-IT" sz="1400" i="1" dirty="0"/>
              <a:t>», Diego Rivera</a:t>
            </a:r>
          </a:p>
        </p:txBody>
      </p:sp>
      <p:sp>
        <p:nvSpPr>
          <p:cNvPr id="10" name="CasellaDiTesto 9"/>
          <p:cNvSpPr txBox="1"/>
          <p:nvPr/>
        </p:nvSpPr>
        <p:spPr>
          <a:xfrm>
            <a:off x="3404310" y="3748518"/>
            <a:ext cx="4730023" cy="1615827"/>
          </a:xfrm>
          <a:prstGeom prst="rect">
            <a:avLst/>
          </a:prstGeom>
          <a:noFill/>
        </p:spPr>
        <p:txBody>
          <a:bodyPr wrap="square" rtlCol="0">
            <a:spAutoFit/>
          </a:bodyPr>
          <a:lstStyle/>
          <a:p>
            <a:pPr lvl="0" algn="just" defTabSz="914400">
              <a:lnSpc>
                <a:spcPct val="90000"/>
              </a:lnSpc>
              <a:spcBef>
                <a:spcPts val="1000"/>
              </a:spcBef>
            </a:pPr>
            <a:r>
              <a:rPr lang="es-ES" sz="1500" dirty="0">
                <a:solidFill>
                  <a:prstClr val="white"/>
                </a:solidFill>
              </a:rPr>
              <a:t>En otros países con menos influencia de las culturas indígenas como Uruguay o Argentina, esa modernización pasó por buscar inspiración en la cultura colonial, culminando en el nativismo en la figura del uruguayo Pedro Figari. En Cuba, por ejemplo, se recurrió a la influencia africana.</a:t>
            </a:r>
            <a:endParaRPr lang="it-IT" sz="1500" dirty="0">
              <a:solidFill>
                <a:prstClr val="white"/>
              </a:solidFill>
            </a:endParaRPr>
          </a:p>
          <a:p>
            <a:endParaRPr lang="it-IT" dirty="0"/>
          </a:p>
        </p:txBody>
      </p:sp>
      <p:sp>
        <p:nvSpPr>
          <p:cNvPr id="11" name="CasellaDiTesto 10"/>
          <p:cNvSpPr txBox="1"/>
          <p:nvPr/>
        </p:nvSpPr>
        <p:spPr>
          <a:xfrm>
            <a:off x="3444986" y="5161080"/>
            <a:ext cx="8532438" cy="1200329"/>
          </a:xfrm>
          <a:prstGeom prst="rect">
            <a:avLst/>
          </a:prstGeom>
          <a:noFill/>
        </p:spPr>
        <p:txBody>
          <a:bodyPr wrap="square" rtlCol="0">
            <a:spAutoFit/>
          </a:bodyPr>
          <a:lstStyle/>
          <a:p>
            <a:pPr lvl="0" algn="just" defTabSz="914400">
              <a:lnSpc>
                <a:spcPct val="90000"/>
              </a:lnSpc>
              <a:spcBef>
                <a:spcPts val="1000"/>
              </a:spcBef>
            </a:pPr>
            <a:r>
              <a:rPr lang="es-ES" sz="1500" dirty="0">
                <a:solidFill>
                  <a:prstClr val="white"/>
                </a:solidFill>
              </a:rPr>
              <a:t>Así, aunque la gran parte de los artistas latinoamericanos se habían formado en Europa, absorbiendo las técnicas artísticas y el ideario innovador del cubismo, el fauvismo o el surrealismo, entre otras vanguardias, procuraron adaptarlas a la idiosincrasia cultural de cada país.</a:t>
            </a:r>
            <a:endParaRPr lang="it-IT" sz="2200" dirty="0">
              <a:solidFill>
                <a:prstClr val="white"/>
              </a:solidFill>
            </a:endParaRPr>
          </a:p>
          <a:p>
            <a:endParaRPr lang="it-IT" dirty="0"/>
          </a:p>
        </p:txBody>
      </p:sp>
      <p:pic>
        <p:nvPicPr>
          <p:cNvPr id="12" name="Immagine 11"/>
          <p:cNvPicPr>
            <a:picLocks noChangeAspect="1"/>
          </p:cNvPicPr>
          <p:nvPr/>
        </p:nvPicPr>
        <p:blipFill>
          <a:blip r:embed="rId3"/>
          <a:stretch>
            <a:fillRect/>
          </a:stretch>
        </p:blipFill>
        <p:spPr>
          <a:xfrm>
            <a:off x="8256359" y="2443983"/>
            <a:ext cx="3639714" cy="2078468"/>
          </a:xfrm>
          <a:prstGeom prst="rect">
            <a:avLst/>
          </a:prstGeom>
          <a:ln>
            <a:noFill/>
          </a:ln>
          <a:effectLst>
            <a:outerShdw blurRad="292100" dist="139700" dir="2700000" algn="tl" rotWithShape="0">
              <a:srgbClr val="333333">
                <a:alpha val="65000"/>
              </a:srgbClr>
            </a:outerShdw>
          </a:effectLst>
        </p:spPr>
      </p:pic>
      <p:sp>
        <p:nvSpPr>
          <p:cNvPr id="13" name="CasellaDiTesto 12"/>
          <p:cNvSpPr txBox="1"/>
          <p:nvPr/>
        </p:nvSpPr>
        <p:spPr>
          <a:xfrm>
            <a:off x="8339562" y="4601991"/>
            <a:ext cx="3637862" cy="523220"/>
          </a:xfrm>
          <a:prstGeom prst="rect">
            <a:avLst/>
          </a:prstGeom>
          <a:noFill/>
        </p:spPr>
        <p:txBody>
          <a:bodyPr wrap="square" rtlCol="0">
            <a:spAutoFit/>
          </a:bodyPr>
          <a:lstStyle/>
          <a:p>
            <a:pPr algn="r"/>
            <a:r>
              <a:rPr lang="it-IT" sz="1400" i="1" dirty="0"/>
              <a:t>«Man, Controller of the </a:t>
            </a:r>
            <a:r>
              <a:rPr lang="it-IT" sz="1400" i="1" dirty="0" err="1"/>
              <a:t>Universe</a:t>
            </a:r>
            <a:r>
              <a:rPr lang="it-IT" sz="1400" i="1" dirty="0"/>
              <a:t>», Diego Rivera</a:t>
            </a:r>
          </a:p>
        </p:txBody>
      </p:sp>
    </p:spTree>
    <p:extLst>
      <p:ext uri="{BB962C8B-B14F-4D97-AF65-F5344CB8AC3E}">
        <p14:creationId xmlns:p14="http://schemas.microsoft.com/office/powerpoint/2010/main" val="1570967485"/>
      </p:ext>
    </p:extLst>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7C49FA8-88EA-5340-891B-8AAAC618C522}"/>
              </a:ext>
            </a:extLst>
          </p:cNvPr>
          <p:cNvSpPr>
            <a:spLocks noGrp="1"/>
          </p:cNvSpPr>
          <p:nvPr>
            <p:ph type="title"/>
          </p:nvPr>
        </p:nvSpPr>
        <p:spPr/>
        <p:txBody>
          <a:bodyPr>
            <a:normAutofit/>
          </a:bodyPr>
          <a:lstStyle/>
          <a:p>
            <a:r>
              <a:rPr lang="it-IT" sz="3200" dirty="0" err="1"/>
              <a:t>Pintores</a:t>
            </a:r>
            <a:r>
              <a:rPr lang="it-IT" sz="3200" dirty="0"/>
              <a:t> </a:t>
            </a:r>
            <a:r>
              <a:rPr lang="it-IT" sz="3200" dirty="0" err="1"/>
              <a:t>famosos</a:t>
            </a:r>
            <a:endParaRPr lang="it-IT" sz="3200" dirty="0"/>
          </a:p>
        </p:txBody>
      </p:sp>
      <p:sp>
        <p:nvSpPr>
          <p:cNvPr id="3" name="Segnaposto contenuto 2">
            <a:extLst>
              <a:ext uri="{FF2B5EF4-FFF2-40B4-BE49-F238E27FC236}">
                <a16:creationId xmlns:a16="http://schemas.microsoft.com/office/drawing/2014/main" id="{5880D0B1-AD0D-504C-9C79-1418D953A0B5}"/>
              </a:ext>
            </a:extLst>
          </p:cNvPr>
          <p:cNvSpPr>
            <a:spLocks noGrp="1"/>
          </p:cNvSpPr>
          <p:nvPr>
            <p:ph idx="1"/>
          </p:nvPr>
        </p:nvSpPr>
        <p:spPr>
          <a:xfrm>
            <a:off x="421288" y="2329671"/>
            <a:ext cx="7741028" cy="1355542"/>
          </a:xfrm>
        </p:spPr>
        <p:txBody>
          <a:bodyPr>
            <a:noAutofit/>
          </a:bodyPr>
          <a:lstStyle/>
          <a:p>
            <a:pPr algn="just"/>
            <a:r>
              <a:rPr lang="es-ES" sz="1600" dirty="0"/>
              <a:t>Roberto Matta (1911- 2002) fue un arquitecto, pintor y poeta chileno, siendo un gran representante del surrealismo y uno de sus últimos representantes. También se formó en Europa, tomando contacto con André Breton y Salvador Dalí. Fue creador del infrarrealismo.</a:t>
            </a:r>
            <a:endParaRPr lang="it-IT" sz="1600" dirty="0"/>
          </a:p>
        </p:txBody>
      </p:sp>
      <p:pic>
        <p:nvPicPr>
          <p:cNvPr id="4" name="Immagin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1161" y="3513705"/>
            <a:ext cx="2498316" cy="2216099"/>
          </a:xfrm>
          <a:prstGeom prst="rect">
            <a:avLst/>
          </a:prstGeom>
          <a:ln>
            <a:noFill/>
          </a:ln>
          <a:effectLst>
            <a:outerShdw blurRad="292100" dist="139700" dir="2700000" algn="tl" rotWithShape="0">
              <a:srgbClr val="333333">
                <a:alpha val="65000"/>
              </a:srgbClr>
            </a:outerShdw>
          </a:effectLst>
        </p:spPr>
      </p:pic>
      <p:pic>
        <p:nvPicPr>
          <p:cNvPr id="5" name="Immagine 4"/>
          <p:cNvPicPr>
            <a:picLocks noChangeAspect="1"/>
          </p:cNvPicPr>
          <p:nvPr/>
        </p:nvPicPr>
        <p:blipFill rotWithShape="1">
          <a:blip r:embed="rId3">
            <a:extLst>
              <a:ext uri="{28A0092B-C50C-407E-A947-70E740481C1C}">
                <a14:useLocalDpi xmlns:a14="http://schemas.microsoft.com/office/drawing/2010/main" val="0"/>
              </a:ext>
            </a:extLst>
          </a:blip>
          <a:srcRect l="234" t="-666" r="2388" b="666"/>
          <a:stretch/>
        </p:blipFill>
        <p:spPr>
          <a:xfrm>
            <a:off x="8675657" y="2352746"/>
            <a:ext cx="2897954" cy="2093368"/>
          </a:xfrm>
          <a:prstGeom prst="rect">
            <a:avLst/>
          </a:prstGeom>
          <a:ln>
            <a:noFill/>
          </a:ln>
          <a:effectLst>
            <a:outerShdw blurRad="292100" dist="139700" dir="2700000" algn="tl" rotWithShape="0">
              <a:srgbClr val="333333">
                <a:alpha val="65000"/>
              </a:srgbClr>
            </a:outerShdw>
          </a:effectLst>
        </p:spPr>
      </p:pic>
      <p:sp>
        <p:nvSpPr>
          <p:cNvPr id="6" name="CasellaDiTesto 5"/>
          <p:cNvSpPr txBox="1"/>
          <p:nvPr/>
        </p:nvSpPr>
        <p:spPr>
          <a:xfrm>
            <a:off x="9862886" y="4551516"/>
            <a:ext cx="1710725" cy="307777"/>
          </a:xfrm>
          <a:prstGeom prst="rect">
            <a:avLst/>
          </a:prstGeom>
          <a:noFill/>
        </p:spPr>
        <p:txBody>
          <a:bodyPr wrap="none" rtlCol="0">
            <a:spAutoFit/>
          </a:bodyPr>
          <a:lstStyle/>
          <a:p>
            <a:pPr algn="r"/>
            <a:r>
              <a:rPr lang="it-IT" sz="1400" i="1" dirty="0"/>
              <a:t>«Marina», </a:t>
            </a:r>
            <a:r>
              <a:rPr lang="it-IT" sz="1400" i="1" dirty="0" err="1"/>
              <a:t>Xu</a:t>
            </a:r>
            <a:r>
              <a:rPr lang="it-IT" sz="1400" i="1" dirty="0"/>
              <a:t> Solar</a:t>
            </a:r>
          </a:p>
        </p:txBody>
      </p:sp>
      <p:sp>
        <p:nvSpPr>
          <p:cNvPr id="7" name="CasellaDiTesto 6"/>
          <p:cNvSpPr txBox="1"/>
          <p:nvPr/>
        </p:nvSpPr>
        <p:spPr>
          <a:xfrm>
            <a:off x="612255" y="5873699"/>
            <a:ext cx="1358064" cy="307777"/>
          </a:xfrm>
          <a:prstGeom prst="rect">
            <a:avLst/>
          </a:prstGeom>
          <a:noFill/>
        </p:spPr>
        <p:txBody>
          <a:bodyPr wrap="none" rtlCol="0">
            <a:spAutoFit/>
          </a:bodyPr>
          <a:lstStyle/>
          <a:p>
            <a:r>
              <a:rPr lang="it-IT" sz="1400" i="1" dirty="0"/>
              <a:t>Roberto Matta</a:t>
            </a:r>
          </a:p>
        </p:txBody>
      </p:sp>
      <p:sp>
        <p:nvSpPr>
          <p:cNvPr id="8" name="CasellaDiTesto 7"/>
          <p:cNvSpPr txBox="1"/>
          <p:nvPr/>
        </p:nvSpPr>
        <p:spPr>
          <a:xfrm>
            <a:off x="3430345" y="3685213"/>
            <a:ext cx="4731971" cy="1354217"/>
          </a:xfrm>
          <a:prstGeom prst="rect">
            <a:avLst/>
          </a:prstGeom>
          <a:noFill/>
        </p:spPr>
        <p:txBody>
          <a:bodyPr wrap="square" rtlCol="0">
            <a:spAutoFit/>
          </a:bodyPr>
          <a:lstStyle/>
          <a:p>
            <a:pPr marL="285750" indent="-285750" algn="just">
              <a:buFont typeface="Arial" panose="020B0604020202020204" pitchFamily="34" charset="0"/>
              <a:buChar char="•"/>
            </a:pPr>
            <a:r>
              <a:rPr lang="es-ES" sz="1600" dirty="0"/>
              <a:t>Xul Solar (1887 - 1963) Fue un pintor, escultor, escritor, músico, astrólogo, esoterista, inventor y lingüista argentino. </a:t>
            </a:r>
          </a:p>
          <a:p>
            <a:pPr marL="285750" indent="-285750" algn="just">
              <a:buFont typeface="Arial" panose="020B0604020202020204" pitchFamily="34" charset="0"/>
              <a:buChar char="•"/>
            </a:pPr>
            <a:endParaRPr lang="es-ES" sz="1600" dirty="0"/>
          </a:p>
          <a:p>
            <a:endParaRPr lang="it-IT" dirty="0"/>
          </a:p>
        </p:txBody>
      </p:sp>
      <p:sp>
        <p:nvSpPr>
          <p:cNvPr id="9" name="CasellaDiTesto 8"/>
          <p:cNvSpPr txBox="1"/>
          <p:nvPr/>
        </p:nvSpPr>
        <p:spPr>
          <a:xfrm>
            <a:off x="3430344" y="4964695"/>
            <a:ext cx="7178722" cy="584775"/>
          </a:xfrm>
          <a:prstGeom prst="rect">
            <a:avLst/>
          </a:prstGeom>
          <a:noFill/>
        </p:spPr>
        <p:txBody>
          <a:bodyPr wrap="square" rtlCol="0">
            <a:spAutoFit/>
          </a:bodyPr>
          <a:lstStyle/>
          <a:p>
            <a:pPr marL="285750" indent="-285750" algn="just">
              <a:buFont typeface="Arial" panose="020B0604020202020204" pitchFamily="34" charset="0"/>
              <a:buChar char="•"/>
            </a:pPr>
            <a:r>
              <a:rPr lang="es-ES" sz="1600" dirty="0"/>
              <a:t>Fernando Botero (1932-), pintor colombiano influenciado por el expresionismo abstracto y el arte pop, este autor creó un estilo propio.</a:t>
            </a:r>
            <a:endParaRPr lang="it-IT" dirty="0"/>
          </a:p>
        </p:txBody>
      </p:sp>
    </p:spTree>
    <p:extLst>
      <p:ext uri="{BB962C8B-B14F-4D97-AF65-F5344CB8AC3E}">
        <p14:creationId xmlns:p14="http://schemas.microsoft.com/office/powerpoint/2010/main" val="3677650628"/>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BEBA8EAE-BF5A-486C-A8C5-ECC9F3942E4B}">
                <a14:imgProps xmlns:a14="http://schemas.microsoft.com/office/drawing/2010/main">
                  <a14:imgLayer r:embed="rId3">
                    <a14:imgEffect>
                      <a14:artisticBlur radius="5"/>
                    </a14:imgEffect>
                  </a14:imgLayer>
                </a14:imgProps>
              </a:ext>
            </a:extLst>
          </a:blip>
          <a:srcRect/>
          <a:stretch>
            <a:fillRect t="-17000" b="-17000"/>
          </a:stretch>
        </a:blip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err="1"/>
              <a:t>El</a:t>
            </a:r>
            <a:r>
              <a:rPr lang="it-IT" dirty="0"/>
              <a:t> Surrealismo</a:t>
            </a:r>
          </a:p>
        </p:txBody>
      </p:sp>
      <p:sp>
        <p:nvSpPr>
          <p:cNvPr id="3" name="Segnaposto contenuto 2"/>
          <p:cNvSpPr>
            <a:spLocks noGrp="1"/>
          </p:cNvSpPr>
          <p:nvPr>
            <p:ph idx="1"/>
          </p:nvPr>
        </p:nvSpPr>
        <p:spPr>
          <a:xfrm>
            <a:off x="680321" y="2509422"/>
            <a:ext cx="6437931" cy="2311082"/>
          </a:xfrm>
        </p:spPr>
        <p:txBody>
          <a:bodyPr/>
          <a:lstStyle/>
          <a:p>
            <a:pPr marL="0" indent="0" algn="just">
              <a:buNone/>
            </a:pPr>
            <a:r>
              <a:rPr lang="es-ES" sz="1600" dirty="0"/>
              <a:t>El surrealismo fue uno de los más importantes movimientos de vanguardia, gozó de una amplia popularidad tanto en Europa como en América, y se manifestó en vertientes literarias, plásticas y cinematográficas.</a:t>
            </a:r>
          </a:p>
          <a:p>
            <a:pPr marL="0" indent="0" algn="just">
              <a:buNone/>
            </a:pPr>
            <a:endParaRPr lang="es-ES" sz="1600" dirty="0"/>
          </a:p>
          <a:p>
            <a:pPr marL="0" indent="0" algn="just">
              <a:buNone/>
            </a:pPr>
            <a:r>
              <a:rPr lang="es-ES" sz="1600" dirty="0"/>
              <a:t>Significa literalmente “por encima” (sur-) del realismo (réalisme), lo cual supone que los surrealistas intentaban crear un arte que fuera más allá de las perspectivas limitantes del realismo. </a:t>
            </a:r>
            <a:endParaRPr lang="it-IT" sz="1600" dirty="0"/>
          </a:p>
          <a:p>
            <a:pPr marL="0" indent="0">
              <a:buNone/>
            </a:pPr>
            <a:endParaRPr lang="it-IT" dirty="0"/>
          </a:p>
        </p:txBody>
      </p:sp>
      <p:pic>
        <p:nvPicPr>
          <p:cNvPr id="6" name="Immagine 5"/>
          <p:cNvPicPr>
            <a:picLocks noChangeAspect="1"/>
          </p:cNvPicPr>
          <p:nvPr/>
        </p:nvPicPr>
        <p:blipFill>
          <a:blip r:embed="rId4"/>
          <a:stretch>
            <a:fillRect/>
          </a:stretch>
        </p:blipFill>
        <p:spPr>
          <a:xfrm>
            <a:off x="7598981" y="2501019"/>
            <a:ext cx="3806058" cy="253737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938181770"/>
      </p:ext>
    </p:extLst>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a:xfrm>
            <a:off x="569961" y="2473351"/>
            <a:ext cx="8700163" cy="1226134"/>
          </a:xfrm>
        </p:spPr>
        <p:txBody>
          <a:bodyPr>
            <a:normAutofit/>
          </a:bodyPr>
          <a:lstStyle/>
          <a:p>
            <a:pPr marL="0" indent="0" algn="just">
              <a:buNone/>
            </a:pPr>
            <a:r>
              <a:rPr lang="es-ES" sz="1600" dirty="0"/>
              <a:t>El surrealismo nació en la capital francesa, París, en 1924 con la publicación del "Manifiesto Surrealista" de André Breton, un escritor y poeta francés. Breton había sido camillero en hospitales psiquiátricos durante la guerra, y ahí conoció tanto la obra de Sigmund Freud como conoció la extraña realidad oculta tras la locura.</a:t>
            </a:r>
          </a:p>
        </p:txBody>
      </p:sp>
      <p:pic>
        <p:nvPicPr>
          <p:cNvPr id="4" name="Immagine 3"/>
          <p:cNvPicPr>
            <a:picLocks noChangeAspect="1"/>
          </p:cNvPicPr>
          <p:nvPr/>
        </p:nvPicPr>
        <p:blipFill>
          <a:blip r:embed="rId2"/>
          <a:stretch>
            <a:fillRect/>
          </a:stretch>
        </p:blipFill>
        <p:spPr>
          <a:xfrm>
            <a:off x="9380484" y="2596181"/>
            <a:ext cx="2381250" cy="3305175"/>
          </a:xfrm>
          <a:prstGeom prst="rect">
            <a:avLst/>
          </a:prstGeom>
          <a:ln>
            <a:noFill/>
          </a:ln>
          <a:effectLst>
            <a:outerShdw blurRad="292100" dist="139700" dir="2700000" algn="tl" rotWithShape="0">
              <a:srgbClr val="333333">
                <a:alpha val="65000"/>
              </a:srgbClr>
            </a:outerShdw>
          </a:effectLst>
        </p:spPr>
      </p:pic>
      <p:pic>
        <p:nvPicPr>
          <p:cNvPr id="5" name="Immagine 4"/>
          <p:cNvPicPr>
            <a:picLocks noChangeAspect="1"/>
          </p:cNvPicPr>
          <p:nvPr/>
        </p:nvPicPr>
        <p:blipFill>
          <a:blip r:embed="rId3"/>
          <a:stretch>
            <a:fillRect/>
          </a:stretch>
        </p:blipFill>
        <p:spPr>
          <a:xfrm>
            <a:off x="680321" y="3656462"/>
            <a:ext cx="3388385" cy="1905967"/>
          </a:xfrm>
          <a:prstGeom prst="rect">
            <a:avLst/>
          </a:prstGeom>
          <a:ln>
            <a:noFill/>
          </a:ln>
          <a:effectLst>
            <a:outerShdw blurRad="292100" dist="139700" dir="2700000" algn="tl" rotWithShape="0">
              <a:srgbClr val="333333">
                <a:alpha val="65000"/>
              </a:srgbClr>
            </a:outerShdw>
          </a:effectLst>
        </p:spPr>
      </p:pic>
      <p:sp>
        <p:nvSpPr>
          <p:cNvPr id="6" name="CasellaDiTesto 5"/>
          <p:cNvSpPr txBox="1"/>
          <p:nvPr/>
        </p:nvSpPr>
        <p:spPr>
          <a:xfrm>
            <a:off x="4179066" y="3634264"/>
            <a:ext cx="5078307" cy="2092881"/>
          </a:xfrm>
          <a:prstGeom prst="rect">
            <a:avLst/>
          </a:prstGeom>
          <a:noFill/>
        </p:spPr>
        <p:txBody>
          <a:bodyPr wrap="square" rtlCol="0">
            <a:spAutoFit/>
          </a:bodyPr>
          <a:lstStyle/>
          <a:p>
            <a:pPr algn="just"/>
            <a:r>
              <a:rPr lang="es-ES" sz="1600" dirty="0"/>
              <a:t>Mediante el surrealismo, Breton aspiraba a romper las barreras de la mente consciente, aproximándose a eso que Sigmund Freud denominó “el inconsciente”. Quería suspender el control del artista sobre la fabricación de su obra, mediante técnicas de pintura y escritura automática, replicando el ambiente de los sueños.</a:t>
            </a:r>
            <a:endParaRPr lang="it-IT" sz="1600" dirty="0"/>
          </a:p>
          <a:p>
            <a:endParaRPr lang="it-IT" dirty="0"/>
          </a:p>
        </p:txBody>
      </p:sp>
    </p:spTree>
    <p:extLst>
      <p:ext uri="{BB962C8B-B14F-4D97-AF65-F5344CB8AC3E}">
        <p14:creationId xmlns:p14="http://schemas.microsoft.com/office/powerpoint/2010/main" val="2493540534"/>
      </p:ext>
    </p:extLst>
  </p:cSld>
  <p:clrMapOvr>
    <a:masterClrMapping/>
  </p:clrMapOvr>
  <p:transition spd="slow">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a:xfrm>
            <a:off x="572000" y="2274322"/>
            <a:ext cx="7062329" cy="1433738"/>
          </a:xfrm>
        </p:spPr>
        <p:txBody>
          <a:bodyPr>
            <a:normAutofit/>
          </a:bodyPr>
          <a:lstStyle/>
          <a:p>
            <a:pPr marL="0" indent="0" algn="just">
              <a:buNone/>
            </a:pPr>
            <a:r>
              <a:rPr lang="es-ES" sz="1600" dirty="0"/>
              <a:t>Utilizaba una serie de técnicas que buscaban la libertad de creación olvidando la razón. Los surrealistas creaban imágenes erróneas de objetos para que el espectador pudiera interpretarlas en diversas maneras o para dejarlo desorientado. Un ejemplo perfecto de técnica literaria utilizada para expresar esta libertad de creación es el “cadáver exquisito”. </a:t>
            </a:r>
          </a:p>
          <a:p>
            <a:endParaRPr lang="it-IT" dirty="0"/>
          </a:p>
        </p:txBody>
      </p:sp>
      <p:pic>
        <p:nvPicPr>
          <p:cNvPr id="4" name="Immagine 3"/>
          <p:cNvPicPr>
            <a:picLocks noChangeAspect="1"/>
          </p:cNvPicPr>
          <p:nvPr/>
        </p:nvPicPr>
        <p:blipFill>
          <a:blip r:embed="rId2"/>
          <a:stretch>
            <a:fillRect/>
          </a:stretch>
        </p:blipFill>
        <p:spPr>
          <a:xfrm>
            <a:off x="7683334" y="2336873"/>
            <a:ext cx="4026543" cy="2586748"/>
          </a:xfrm>
          <a:prstGeom prst="rect">
            <a:avLst/>
          </a:prstGeom>
          <a:ln>
            <a:noFill/>
          </a:ln>
          <a:effectLst>
            <a:outerShdw blurRad="292100" dist="139700" dir="2700000" algn="tl" rotWithShape="0">
              <a:srgbClr val="333333">
                <a:alpha val="65000"/>
              </a:srgbClr>
            </a:outerShdw>
          </a:effectLst>
        </p:spPr>
      </p:pic>
      <p:pic>
        <p:nvPicPr>
          <p:cNvPr id="5" name="Immagine 4"/>
          <p:cNvPicPr>
            <a:picLocks noChangeAspect="1"/>
          </p:cNvPicPr>
          <p:nvPr/>
        </p:nvPicPr>
        <p:blipFill>
          <a:blip r:embed="rId3"/>
          <a:stretch>
            <a:fillRect/>
          </a:stretch>
        </p:blipFill>
        <p:spPr>
          <a:xfrm>
            <a:off x="674429" y="3605390"/>
            <a:ext cx="3844054" cy="2833617"/>
          </a:xfrm>
          <a:prstGeom prst="rect">
            <a:avLst/>
          </a:prstGeom>
          <a:ln>
            <a:noFill/>
          </a:ln>
          <a:effectLst>
            <a:outerShdw blurRad="292100" dist="139700" dir="2700000" algn="tl" rotWithShape="0">
              <a:srgbClr val="333333">
                <a:alpha val="65000"/>
              </a:srgbClr>
            </a:outerShdw>
          </a:effectLst>
        </p:spPr>
      </p:pic>
      <p:sp>
        <p:nvSpPr>
          <p:cNvPr id="6" name="CasellaDiTesto 5"/>
          <p:cNvSpPr txBox="1"/>
          <p:nvPr/>
        </p:nvSpPr>
        <p:spPr>
          <a:xfrm>
            <a:off x="4616492" y="3846402"/>
            <a:ext cx="2968832" cy="1077218"/>
          </a:xfrm>
          <a:prstGeom prst="rect">
            <a:avLst/>
          </a:prstGeom>
          <a:noFill/>
        </p:spPr>
        <p:txBody>
          <a:bodyPr wrap="square" rtlCol="0">
            <a:spAutoFit/>
          </a:bodyPr>
          <a:lstStyle/>
          <a:p>
            <a:pPr algn="just"/>
            <a:r>
              <a:rPr lang="es-ES" sz="1600" dirty="0"/>
              <a:t>El surrealismo no se limita a temas específicos, porque apunta a lograr una liberación de la mente humana. </a:t>
            </a:r>
            <a:endParaRPr lang="it-IT" sz="1600" dirty="0"/>
          </a:p>
        </p:txBody>
      </p:sp>
      <p:sp>
        <p:nvSpPr>
          <p:cNvPr id="7" name="CasellaDiTesto 6"/>
          <p:cNvSpPr txBox="1"/>
          <p:nvPr/>
        </p:nvSpPr>
        <p:spPr>
          <a:xfrm>
            <a:off x="4616492" y="5248401"/>
            <a:ext cx="7093385" cy="1107996"/>
          </a:xfrm>
          <a:prstGeom prst="rect">
            <a:avLst/>
          </a:prstGeom>
          <a:noFill/>
        </p:spPr>
        <p:txBody>
          <a:bodyPr wrap="square" rtlCol="0">
            <a:spAutoFit/>
          </a:bodyPr>
          <a:lstStyle/>
          <a:p>
            <a:pPr algn="just"/>
            <a:r>
              <a:rPr lang="es-ES" sz="1600" dirty="0"/>
              <a:t>Por eso sus obras tendían a lo absurdo, a lo incomprensible, lo misterioso. Sus temas predilectos eran tomados del imaginario tradicional, de los relatos religiosos o místicos, y también de la vida cotidiana. </a:t>
            </a:r>
            <a:endParaRPr lang="it-IT" sz="1600" dirty="0"/>
          </a:p>
          <a:p>
            <a:endParaRPr lang="it-IT" dirty="0"/>
          </a:p>
        </p:txBody>
      </p:sp>
    </p:spTree>
    <p:extLst>
      <p:ext uri="{BB962C8B-B14F-4D97-AF65-F5344CB8AC3E}">
        <p14:creationId xmlns:p14="http://schemas.microsoft.com/office/powerpoint/2010/main" val="1698341377"/>
      </p:ext>
    </p:extLst>
  </p:cSld>
  <p:clrMapOvr>
    <a:masterClrMapping/>
  </p:clrMapOvr>
  <p:transition spd="slow">
    <p:wipe/>
  </p:transition>
</p:sld>
</file>

<file path=ppt/theme/theme1.xml><?xml version="1.0" encoding="utf-8"?>
<a:theme xmlns:a="http://schemas.openxmlformats.org/drawingml/2006/main" name="TM04033917[[fn=Berlin]]_novariants">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TM04033917[[fn=Berlin]]_novariants" id="{309C13C0-3BE0-4E8F-8916-1D5516B3B5DD}" vid="{18E1BE87-7240-45DF-8788-3CAEB7F17AB1}"/>
    </a:ext>
  </a:extLst>
</a:theme>
</file>

<file path=docProps/app.xml><?xml version="1.0" encoding="utf-8"?>
<Properties xmlns="http://schemas.openxmlformats.org/officeDocument/2006/extended-properties" xmlns:vt="http://schemas.openxmlformats.org/officeDocument/2006/docPropsVTypes">
  <Template/>
  <TotalTime>393</TotalTime>
  <Words>2831</Words>
  <Application>Microsoft Office PowerPoint</Application>
  <PresentationFormat>Widescreen</PresentationFormat>
  <Paragraphs>94</Paragraphs>
  <Slides>27</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27</vt:i4>
      </vt:variant>
    </vt:vector>
  </HeadingPairs>
  <TitlesOfParts>
    <vt:vector size="32" baseType="lpstr">
      <vt:lpstr>Arial</vt:lpstr>
      <vt:lpstr>Calibri</vt:lpstr>
      <vt:lpstr>Times New Roman</vt:lpstr>
      <vt:lpstr>Trebuchet MS</vt:lpstr>
      <vt:lpstr>TM04033917[[fn=Berlin]]_novariants</vt:lpstr>
      <vt:lpstr>El movimiento vanguardista del surrealismo y Frida Kahlo</vt:lpstr>
      <vt:lpstr> “La auténtica vanguardia se rebela contra el gusto y la moda”. Mario de Micheli, Las vanguardias artísticas del siglo XX.</vt:lpstr>
      <vt:lpstr>Características de las vanguardias artísticas</vt:lpstr>
      <vt:lpstr>Vanguardias artisticas latinoamericans</vt:lpstr>
      <vt:lpstr>Diferencias entre los países latinoamericanos</vt:lpstr>
      <vt:lpstr>Pintores famosos</vt:lpstr>
      <vt:lpstr>El Surrealismo</vt:lpstr>
      <vt:lpstr>Presentazione standard di PowerPoint</vt:lpstr>
      <vt:lpstr>Presentazione standard di PowerPoint</vt:lpstr>
      <vt:lpstr>Presentazione standard di PowerPoint</vt:lpstr>
      <vt:lpstr>Presentazione standard di PowerPoint</vt:lpstr>
      <vt:lpstr>Biografía </vt:lpstr>
      <vt:lpstr>Presentazione standard di PowerPoint</vt:lpstr>
      <vt:lpstr>Presentazione standard di PowerPoint</vt:lpstr>
      <vt:lpstr>Presentazione standard di PowerPoint</vt:lpstr>
      <vt:lpstr>Presentazione standard di PowerPoint</vt:lpstr>
      <vt:lpstr>Algunas obras</vt:lpstr>
      <vt:lpstr>Autorretrato con collar de espinas</vt:lpstr>
      <vt:lpstr>Algunos símbolos de “Autorretrato con espinas”</vt:lpstr>
      <vt:lpstr>Presentazione standard di PowerPoint</vt:lpstr>
      <vt:lpstr>Autorretrato en la frontera entre México y Estados Unidos</vt:lpstr>
      <vt:lpstr>Autorretrato en la frontera entre México y Estados Unidos</vt:lpstr>
      <vt:lpstr>Presentazione standard di PowerPoint</vt:lpstr>
      <vt:lpstr>Autorretrato con Tehuana o “Diego en mis pensamientos"</vt:lpstr>
      <vt:lpstr>Autorretrato con Tehuana o “Diego en mis pensamientos"</vt:lpstr>
      <vt:lpstr>Presentazione standard di PowerPoint</vt:lpstr>
      <vt:lpstr>Proyecto editado por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 movimiento vanguardista del surrealismo y Frida Kahlo</dc:title>
  <dc:creator>Flavia Burgio</dc:creator>
  <cp:lastModifiedBy>FLAVIA CARMELINDA BURGIO</cp:lastModifiedBy>
  <cp:revision>35</cp:revision>
  <dcterms:created xsi:type="dcterms:W3CDTF">2022-03-18T09:36:21Z</dcterms:created>
  <dcterms:modified xsi:type="dcterms:W3CDTF">2026-09-06T16:27:35Z</dcterms:modified>
</cp:coreProperties>
</file>